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1"/>
  </p:notesMasterIdLst>
  <p:sldIdLst>
    <p:sldId id="264" r:id="rId2"/>
    <p:sldId id="271" r:id="rId3"/>
    <p:sldId id="273" r:id="rId4"/>
    <p:sldId id="270" r:id="rId5"/>
    <p:sldId id="275" r:id="rId6"/>
    <p:sldId id="276" r:id="rId7"/>
    <p:sldId id="278" r:id="rId8"/>
    <p:sldId id="277" r:id="rId9"/>
    <p:sldId id="279" r:id="rId10"/>
    <p:sldId id="286" r:id="rId11"/>
    <p:sldId id="290" r:id="rId12"/>
    <p:sldId id="289" r:id="rId13"/>
    <p:sldId id="293" r:id="rId14"/>
    <p:sldId id="296" r:id="rId15"/>
    <p:sldId id="297" r:id="rId16"/>
    <p:sldId id="295" r:id="rId17"/>
    <p:sldId id="298" r:id="rId18"/>
    <p:sldId id="299" r:id="rId19"/>
    <p:sldId id="292" r:id="rId2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Barlow Light" panose="00000400000000000000" pitchFamily="2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Josefin Sans" pitchFamily="2" charset="0"/>
      <p:regular r:id="rId36"/>
      <p:bold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Merriweather Light" panose="00000400000000000000" pitchFamily="2" charset="0"/>
      <p:regular r:id="rId42"/>
      <p:italic r:id="rId43"/>
    </p:embeddedFont>
    <p:embeddedFont>
      <p:font typeface="Montserrat" panose="00000500000000000000" pitchFamily="2" charset="0"/>
      <p:regular r:id="rId44"/>
      <p:bold r:id="rId45"/>
      <p:italic r:id="rId46"/>
      <p:boldItalic r:id="rId47"/>
    </p:embeddedFont>
    <p:embeddedFont>
      <p:font typeface="Open Sans SemiBold" panose="020B0706030804020204" pitchFamily="34" charset="0"/>
      <p:bold r:id="rId48"/>
      <p:boldItalic r:id="rId49"/>
    </p:embeddedFont>
    <p:embeddedFont>
      <p:font typeface="Russo One" panose="020B0604020202020204" charset="0"/>
      <p:regular r:id="rId50"/>
    </p:embeddedFont>
    <p:embeddedFont>
      <p:font typeface="Vidaloka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80531" autoAdjust="0"/>
  </p:normalViewPr>
  <p:slideViewPr>
    <p:cSldViewPr snapToGrid="0">
      <p:cViewPr varScale="1">
        <p:scale>
          <a:sx n="72" d="100"/>
          <a:sy n="72" d="100"/>
        </p:scale>
        <p:origin x="992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3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Kumar" userId="d2a151a06cf16fa7" providerId="LiveId" clId="{FA248216-EF8E-4DD2-A4C1-4D2291850236}"/>
    <pc:docChg chg="undo redo custSel addSld delSld modSld sldOrd">
      <pc:chgData name="Vignesh Kumar" userId="d2a151a06cf16fa7" providerId="LiveId" clId="{FA248216-EF8E-4DD2-A4C1-4D2291850236}" dt="2022-01-13T07:24:22.013" v="1229" actId="255"/>
      <pc:docMkLst>
        <pc:docMk/>
      </pc:docMkLst>
      <pc:sldChg chg="del">
        <pc:chgData name="Vignesh Kumar" userId="d2a151a06cf16fa7" providerId="LiveId" clId="{FA248216-EF8E-4DD2-A4C1-4D2291850236}" dt="2022-01-13T06:32:47.649" v="11" actId="2696"/>
        <pc:sldMkLst>
          <pc:docMk/>
          <pc:sldMk cId="0" sldId="267"/>
        </pc:sldMkLst>
      </pc:sldChg>
      <pc:sldChg chg="del">
        <pc:chgData name="Vignesh Kumar" userId="d2a151a06cf16fa7" providerId="LiveId" clId="{FA248216-EF8E-4DD2-A4C1-4D2291850236}" dt="2022-01-13T06:32:50.449" v="12" actId="2696"/>
        <pc:sldMkLst>
          <pc:docMk/>
          <pc:sldMk cId="0" sldId="268"/>
        </pc:sldMkLst>
      </pc:sldChg>
      <pc:sldChg chg="del">
        <pc:chgData name="Vignesh Kumar" userId="d2a151a06cf16fa7" providerId="LiveId" clId="{FA248216-EF8E-4DD2-A4C1-4D2291850236}" dt="2022-01-13T06:32:53.189" v="13" actId="2696"/>
        <pc:sldMkLst>
          <pc:docMk/>
          <pc:sldMk cId="0" sldId="269"/>
        </pc:sldMkLst>
      </pc:sldChg>
      <pc:sldChg chg="modSp mod">
        <pc:chgData name="Vignesh Kumar" userId="d2a151a06cf16fa7" providerId="LiveId" clId="{FA248216-EF8E-4DD2-A4C1-4D2291850236}" dt="2022-01-13T06:58:29.329" v="404" actId="207"/>
        <pc:sldMkLst>
          <pc:docMk/>
          <pc:sldMk cId="0" sldId="270"/>
        </pc:sldMkLst>
        <pc:spChg chg="mod">
          <ac:chgData name="Vignesh Kumar" userId="d2a151a06cf16fa7" providerId="LiveId" clId="{FA248216-EF8E-4DD2-A4C1-4D2291850236}" dt="2022-01-13T06:58:29.329" v="404" actId="207"/>
          <ac:spMkLst>
            <pc:docMk/>
            <pc:sldMk cId="0" sldId="270"/>
            <ac:spMk id="2" creationId="{00000000-0000-0000-0000-000000000000}"/>
          </ac:spMkLst>
        </pc:spChg>
        <pc:spChg chg="mod">
          <ac:chgData name="Vignesh Kumar" userId="d2a151a06cf16fa7" providerId="LiveId" clId="{FA248216-EF8E-4DD2-A4C1-4D2291850236}" dt="2022-01-13T06:34:42.246" v="98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Vignesh Kumar" userId="d2a151a06cf16fa7" providerId="LiveId" clId="{FA248216-EF8E-4DD2-A4C1-4D2291850236}" dt="2022-01-13T07:20:15.006" v="1118" actId="20577"/>
        <pc:sldMkLst>
          <pc:docMk/>
          <pc:sldMk cId="0" sldId="275"/>
        </pc:sldMkLst>
        <pc:spChg chg="mod">
          <ac:chgData name="Vignesh Kumar" userId="d2a151a06cf16fa7" providerId="LiveId" clId="{FA248216-EF8E-4DD2-A4C1-4D2291850236}" dt="2022-01-13T07:20:15.006" v="1118" actId="20577"/>
          <ac:spMkLst>
            <pc:docMk/>
            <pc:sldMk cId="0" sldId="275"/>
            <ac:spMk id="3" creationId="{00000000-0000-0000-0000-000000000000}"/>
          </ac:spMkLst>
        </pc:spChg>
      </pc:sldChg>
      <pc:sldChg chg="modSp mod">
        <pc:chgData name="Vignesh Kumar" userId="d2a151a06cf16fa7" providerId="LiveId" clId="{FA248216-EF8E-4DD2-A4C1-4D2291850236}" dt="2022-01-13T06:58:34.639" v="405" actId="207"/>
        <pc:sldMkLst>
          <pc:docMk/>
          <pc:sldMk cId="0" sldId="276"/>
        </pc:sldMkLst>
        <pc:spChg chg="mod">
          <ac:chgData name="Vignesh Kumar" userId="d2a151a06cf16fa7" providerId="LiveId" clId="{FA248216-EF8E-4DD2-A4C1-4D2291850236}" dt="2022-01-13T06:58:34.639" v="405" actId="207"/>
          <ac:spMkLst>
            <pc:docMk/>
            <pc:sldMk cId="0" sldId="276"/>
            <ac:spMk id="2" creationId="{00000000-0000-0000-0000-000000000000}"/>
          </ac:spMkLst>
        </pc:spChg>
        <pc:spChg chg="mod">
          <ac:chgData name="Vignesh Kumar" userId="d2a151a06cf16fa7" providerId="LiveId" clId="{FA248216-EF8E-4DD2-A4C1-4D2291850236}" dt="2022-01-13T06:37:17.435" v="159" actId="20577"/>
          <ac:spMkLst>
            <pc:docMk/>
            <pc:sldMk cId="0" sldId="276"/>
            <ac:spMk id="3" creationId="{00000000-0000-0000-0000-000000000000}"/>
          </ac:spMkLst>
        </pc:spChg>
        <pc:spChg chg="mod">
          <ac:chgData name="Vignesh Kumar" userId="d2a151a06cf16fa7" providerId="LiveId" clId="{FA248216-EF8E-4DD2-A4C1-4D2291850236}" dt="2022-01-13T06:37:06.835" v="134" actId="14100"/>
          <ac:spMkLst>
            <pc:docMk/>
            <pc:sldMk cId="0" sldId="276"/>
            <ac:spMk id="4" creationId="{00000000-0000-0000-0000-000000000000}"/>
          </ac:spMkLst>
        </pc:spChg>
      </pc:sldChg>
      <pc:sldChg chg="modNotesTx">
        <pc:chgData name="Vignesh Kumar" userId="d2a151a06cf16fa7" providerId="LiveId" clId="{FA248216-EF8E-4DD2-A4C1-4D2291850236}" dt="2022-01-13T07:21:10.032" v="1179" actId="20577"/>
        <pc:sldMkLst>
          <pc:docMk/>
          <pc:sldMk cId="0" sldId="277"/>
        </pc:sldMkLst>
      </pc:sldChg>
      <pc:sldChg chg="addSp delSp modSp mod">
        <pc:chgData name="Vignesh Kumar" userId="d2a151a06cf16fa7" providerId="LiveId" clId="{FA248216-EF8E-4DD2-A4C1-4D2291850236}" dt="2022-01-13T07:24:22.013" v="1229" actId="255"/>
        <pc:sldMkLst>
          <pc:docMk/>
          <pc:sldMk cId="0" sldId="278"/>
        </pc:sldMkLst>
        <pc:graphicFrameChg chg="del modGraphic">
          <ac:chgData name="Vignesh Kumar" userId="d2a151a06cf16fa7" providerId="LiveId" clId="{FA248216-EF8E-4DD2-A4C1-4D2291850236}" dt="2022-01-13T07:23:28.810" v="1220" actId="478"/>
          <ac:graphicFrameMkLst>
            <pc:docMk/>
            <pc:sldMk cId="0" sldId="278"/>
            <ac:graphicFrameMk id="3" creationId="{00000000-0000-0000-0000-000000000000}"/>
          </ac:graphicFrameMkLst>
        </pc:graphicFrameChg>
        <pc:graphicFrameChg chg="add mod modGraphic">
          <ac:chgData name="Vignesh Kumar" userId="d2a151a06cf16fa7" providerId="LiveId" clId="{FA248216-EF8E-4DD2-A4C1-4D2291850236}" dt="2022-01-13T07:24:22.013" v="1229" actId="255"/>
          <ac:graphicFrameMkLst>
            <pc:docMk/>
            <pc:sldMk cId="0" sldId="278"/>
            <ac:graphicFrameMk id="4" creationId="{20D32BA1-084A-47B5-9955-C758339A340B}"/>
          </ac:graphicFrameMkLst>
        </pc:graphicFrameChg>
      </pc:sldChg>
      <pc:sldChg chg="modSp mod">
        <pc:chgData name="Vignesh Kumar" userId="d2a151a06cf16fa7" providerId="LiveId" clId="{FA248216-EF8E-4DD2-A4C1-4D2291850236}" dt="2022-01-13T06:49:18.466" v="176" actId="113"/>
        <pc:sldMkLst>
          <pc:docMk/>
          <pc:sldMk cId="0" sldId="286"/>
        </pc:sldMkLst>
        <pc:graphicFrameChg chg="mod">
          <ac:chgData name="Vignesh Kumar" userId="d2a151a06cf16fa7" providerId="LiveId" clId="{FA248216-EF8E-4DD2-A4C1-4D2291850236}" dt="2022-01-13T06:49:18.466" v="176" actId="113"/>
          <ac:graphicFrameMkLst>
            <pc:docMk/>
            <pc:sldMk cId="0" sldId="286"/>
            <ac:graphicFrameMk id="11" creationId="{00000000-0000-0000-0000-000000000000}"/>
          </ac:graphicFrameMkLst>
        </pc:graphicFrameChg>
      </pc:sldChg>
      <pc:sldChg chg="addSp delSp modSp mod">
        <pc:chgData name="Vignesh Kumar" userId="d2a151a06cf16fa7" providerId="LiveId" clId="{FA248216-EF8E-4DD2-A4C1-4D2291850236}" dt="2022-01-13T06:31:47.245" v="10" actId="12"/>
        <pc:sldMkLst>
          <pc:docMk/>
          <pc:sldMk cId="0" sldId="289"/>
        </pc:sldMkLst>
        <pc:spChg chg="mod">
          <ac:chgData name="Vignesh Kumar" userId="d2a151a06cf16fa7" providerId="LiveId" clId="{FA248216-EF8E-4DD2-A4C1-4D2291850236}" dt="2022-01-13T06:30:29.040" v="0" actId="1076"/>
          <ac:spMkLst>
            <pc:docMk/>
            <pc:sldMk cId="0" sldId="289"/>
            <ac:spMk id="10" creationId="{00000000-0000-0000-0000-000000000000}"/>
          </ac:spMkLst>
        </pc:spChg>
        <pc:spChg chg="mod">
          <ac:chgData name="Vignesh Kumar" userId="d2a151a06cf16fa7" providerId="LiveId" clId="{FA248216-EF8E-4DD2-A4C1-4D2291850236}" dt="2022-01-13T06:31:47.245" v="10" actId="12"/>
          <ac:spMkLst>
            <pc:docMk/>
            <pc:sldMk cId="0" sldId="289"/>
            <ac:spMk id="16" creationId="{00000000-0000-0000-0000-000000000000}"/>
          </ac:spMkLst>
        </pc:spChg>
        <pc:graphicFrameChg chg="add del modGraphic">
          <ac:chgData name="Vignesh Kumar" userId="d2a151a06cf16fa7" providerId="LiveId" clId="{FA248216-EF8E-4DD2-A4C1-4D2291850236}" dt="2022-01-13T06:31:28.343" v="5"/>
          <ac:graphicFrameMkLst>
            <pc:docMk/>
            <pc:sldMk cId="0" sldId="289"/>
            <ac:graphicFrameMk id="6" creationId="{8AA19F24-B59F-48C5-8FFD-59DBC494FC9E}"/>
          </ac:graphicFrameMkLst>
        </pc:graphicFrameChg>
        <pc:picChg chg="mod">
          <ac:chgData name="Vignesh Kumar" userId="d2a151a06cf16fa7" providerId="LiveId" clId="{FA248216-EF8E-4DD2-A4C1-4D2291850236}" dt="2022-01-13T06:31:38.908" v="8" actId="1076"/>
          <ac:picMkLst>
            <pc:docMk/>
            <pc:sldMk cId="0" sldId="289"/>
            <ac:picMk id="9" creationId="{00000000-0000-0000-0000-000000000000}"/>
          </ac:picMkLst>
        </pc:picChg>
      </pc:sldChg>
      <pc:sldChg chg="addSp delSp modSp mod">
        <pc:chgData name="Vignesh Kumar" userId="d2a151a06cf16fa7" providerId="LiveId" clId="{FA248216-EF8E-4DD2-A4C1-4D2291850236}" dt="2022-01-13T07:20:31.134" v="1124" actId="11529"/>
        <pc:sldMkLst>
          <pc:docMk/>
          <pc:sldMk cId="0" sldId="290"/>
        </pc:sldMkLst>
        <pc:spChg chg="mod">
          <ac:chgData name="Vignesh Kumar" userId="d2a151a06cf16fa7" providerId="LiveId" clId="{FA248216-EF8E-4DD2-A4C1-4D2291850236}" dt="2022-01-13T06:49:35.569" v="177" actId="255"/>
          <ac:spMkLst>
            <pc:docMk/>
            <pc:sldMk cId="0" sldId="290"/>
            <ac:spMk id="8" creationId="{00000000-0000-0000-0000-000000000000}"/>
          </ac:spMkLst>
        </pc:spChg>
        <pc:spChg chg="mod">
          <ac:chgData name="Vignesh Kumar" userId="d2a151a06cf16fa7" providerId="LiveId" clId="{FA248216-EF8E-4DD2-A4C1-4D2291850236}" dt="2022-01-13T07:19:17.215" v="1109" actId="113"/>
          <ac:spMkLst>
            <pc:docMk/>
            <pc:sldMk cId="0" sldId="290"/>
            <ac:spMk id="9" creationId="{00000000-0000-0000-0000-000000000000}"/>
          </ac:spMkLst>
        </pc:spChg>
        <pc:cxnChg chg="add del mod">
          <ac:chgData name="Vignesh Kumar" userId="d2a151a06cf16fa7" providerId="LiveId" clId="{FA248216-EF8E-4DD2-A4C1-4D2291850236}" dt="2022-01-13T07:20:31.134" v="1124" actId="11529"/>
          <ac:cxnSpMkLst>
            <pc:docMk/>
            <pc:sldMk cId="0" sldId="290"/>
            <ac:cxnSpMk id="3" creationId="{C5EF29F6-D30D-4ECE-B811-97AF7F88B3C0}"/>
          </ac:cxnSpMkLst>
        </pc:cxnChg>
      </pc:sldChg>
      <pc:sldChg chg="addSp delSp modSp mod">
        <pc:chgData name="Vignesh Kumar" userId="d2a151a06cf16fa7" providerId="LiveId" clId="{FA248216-EF8E-4DD2-A4C1-4D2291850236}" dt="2022-01-13T06:59:32.470" v="408" actId="14100"/>
        <pc:sldMkLst>
          <pc:docMk/>
          <pc:sldMk cId="0" sldId="292"/>
        </pc:sldMkLst>
        <pc:spChg chg="add del mod">
          <ac:chgData name="Vignesh Kumar" userId="d2a151a06cf16fa7" providerId="LiveId" clId="{FA248216-EF8E-4DD2-A4C1-4D2291850236}" dt="2022-01-13T06:52:48.899" v="268" actId="478"/>
          <ac:spMkLst>
            <pc:docMk/>
            <pc:sldMk cId="0" sldId="292"/>
            <ac:spMk id="4" creationId="{E3BACED2-C307-403E-B7FB-708E0C18EB54}"/>
          </ac:spMkLst>
        </pc:spChg>
        <pc:spChg chg="mod">
          <ac:chgData name="Vignesh Kumar" userId="d2a151a06cf16fa7" providerId="LiveId" clId="{FA248216-EF8E-4DD2-A4C1-4D2291850236}" dt="2022-01-13T06:51:08.479" v="218" actId="20577"/>
          <ac:spMkLst>
            <pc:docMk/>
            <pc:sldMk cId="0" sldId="292"/>
            <ac:spMk id="5" creationId="{00000000-0000-0000-0000-000000000000}"/>
          </ac:spMkLst>
        </pc:spChg>
        <pc:spChg chg="add mod">
          <ac:chgData name="Vignesh Kumar" userId="d2a151a06cf16fa7" providerId="LiveId" clId="{FA248216-EF8E-4DD2-A4C1-4D2291850236}" dt="2022-01-13T06:59:32.470" v="408" actId="14100"/>
          <ac:spMkLst>
            <pc:docMk/>
            <pc:sldMk cId="0" sldId="292"/>
            <ac:spMk id="8" creationId="{209D2997-1B7E-41E1-8149-676F7E9796EF}"/>
          </ac:spMkLst>
        </pc:spChg>
        <pc:spChg chg="mod">
          <ac:chgData name="Vignesh Kumar" userId="d2a151a06cf16fa7" providerId="LiveId" clId="{FA248216-EF8E-4DD2-A4C1-4D2291850236}" dt="2022-01-13T06:50:54.189" v="217" actId="5793"/>
          <ac:spMkLst>
            <pc:docMk/>
            <pc:sldMk cId="0" sldId="292"/>
            <ac:spMk id="16" creationId="{00000000-0000-0000-0000-000000000000}"/>
          </ac:spMkLst>
        </pc:spChg>
        <pc:cxnChg chg="add mod">
          <ac:chgData name="Vignesh Kumar" userId="d2a151a06cf16fa7" providerId="LiveId" clId="{FA248216-EF8E-4DD2-A4C1-4D2291850236}" dt="2022-01-13T06:53:36.879" v="271" actId="14100"/>
          <ac:cxnSpMkLst>
            <pc:docMk/>
            <pc:sldMk cId="0" sldId="292"/>
            <ac:cxnSpMk id="3" creationId="{ABB8E2F9-AC1F-4682-A99A-8C5E19D2E460}"/>
          </ac:cxnSpMkLst>
        </pc:cxnChg>
      </pc:sldChg>
      <pc:sldChg chg="modSp mod">
        <pc:chgData name="Vignesh Kumar" userId="d2a151a06cf16fa7" providerId="LiveId" clId="{FA248216-EF8E-4DD2-A4C1-4D2291850236}" dt="2022-01-13T06:51:52.649" v="224" actId="1076"/>
        <pc:sldMkLst>
          <pc:docMk/>
          <pc:sldMk cId="0" sldId="295"/>
        </pc:sldMkLst>
        <pc:spChg chg="mod">
          <ac:chgData name="Vignesh Kumar" userId="d2a151a06cf16fa7" providerId="LiveId" clId="{FA248216-EF8E-4DD2-A4C1-4D2291850236}" dt="2022-01-13T06:51:52.649" v="224" actId="1076"/>
          <ac:spMkLst>
            <pc:docMk/>
            <pc:sldMk cId="0" sldId="295"/>
            <ac:spMk id="10" creationId="{00000000-0000-0000-0000-000000000000}"/>
          </ac:spMkLst>
        </pc:spChg>
      </pc:sldChg>
      <pc:sldChg chg="modSp add mod ord">
        <pc:chgData name="Vignesh Kumar" userId="d2a151a06cf16fa7" providerId="LiveId" clId="{FA248216-EF8E-4DD2-A4C1-4D2291850236}" dt="2022-01-13T07:13:25.020" v="1076" actId="207"/>
        <pc:sldMkLst>
          <pc:docMk/>
          <pc:sldMk cId="29064780" sldId="296"/>
        </pc:sldMkLst>
        <pc:spChg chg="mod">
          <ac:chgData name="Vignesh Kumar" userId="d2a151a06cf16fa7" providerId="LiveId" clId="{FA248216-EF8E-4DD2-A4C1-4D2291850236}" dt="2022-01-13T06:58:42.476" v="406" actId="207"/>
          <ac:spMkLst>
            <pc:docMk/>
            <pc:sldMk cId="29064780" sldId="296"/>
            <ac:spMk id="2" creationId="{00000000-0000-0000-0000-000000000000}"/>
          </ac:spMkLst>
        </pc:spChg>
        <pc:spChg chg="mod">
          <ac:chgData name="Vignesh Kumar" userId="d2a151a06cf16fa7" providerId="LiveId" clId="{FA248216-EF8E-4DD2-A4C1-4D2291850236}" dt="2022-01-13T07:13:25.020" v="1076" actId="207"/>
          <ac:spMkLst>
            <pc:docMk/>
            <pc:sldMk cId="29064780" sldId="296"/>
            <ac:spMk id="3" creationId="{00000000-0000-0000-0000-000000000000}"/>
          </ac:spMkLst>
        </pc:spChg>
        <pc:spChg chg="mod">
          <ac:chgData name="Vignesh Kumar" userId="d2a151a06cf16fa7" providerId="LiveId" clId="{FA248216-EF8E-4DD2-A4C1-4D2291850236}" dt="2022-01-13T07:13:21.190" v="1075" actId="14100"/>
          <ac:spMkLst>
            <pc:docMk/>
            <pc:sldMk cId="29064780" sldId="296"/>
            <ac:spMk id="4" creationId="{00000000-0000-0000-0000-000000000000}"/>
          </ac:spMkLst>
        </pc:spChg>
      </pc:sldChg>
      <pc:sldChg chg="new del">
        <pc:chgData name="Vignesh Kumar" userId="d2a151a06cf16fa7" providerId="LiveId" clId="{FA248216-EF8E-4DD2-A4C1-4D2291850236}" dt="2022-01-13T07:00:11.603" v="411" actId="47"/>
        <pc:sldMkLst>
          <pc:docMk/>
          <pc:sldMk cId="879810082" sldId="297"/>
        </pc:sldMkLst>
      </pc:sldChg>
      <pc:sldChg chg="addSp delSp modSp new mod">
        <pc:chgData name="Vignesh Kumar" userId="d2a151a06cf16fa7" providerId="LiveId" clId="{FA248216-EF8E-4DD2-A4C1-4D2291850236}" dt="2022-01-13T07:13:05.876" v="1074" actId="1076"/>
        <pc:sldMkLst>
          <pc:docMk/>
          <pc:sldMk cId="1012707856" sldId="297"/>
        </pc:sldMkLst>
        <pc:spChg chg="mod">
          <ac:chgData name="Vignesh Kumar" userId="d2a151a06cf16fa7" providerId="LiveId" clId="{FA248216-EF8E-4DD2-A4C1-4D2291850236}" dt="2022-01-13T07:00:25.589" v="438" actId="20577"/>
          <ac:spMkLst>
            <pc:docMk/>
            <pc:sldMk cId="1012707856" sldId="297"/>
            <ac:spMk id="2" creationId="{E0E3B594-793A-4A0A-9FA6-17005C0ADA72}"/>
          </ac:spMkLst>
        </pc:spChg>
        <pc:spChg chg="add del mod">
          <ac:chgData name="Vignesh Kumar" userId="d2a151a06cf16fa7" providerId="LiveId" clId="{FA248216-EF8E-4DD2-A4C1-4D2291850236}" dt="2022-01-13T07:03:44.029" v="441" actId="478"/>
          <ac:spMkLst>
            <pc:docMk/>
            <pc:sldMk cId="1012707856" sldId="297"/>
            <ac:spMk id="3" creationId="{B14F225A-18EB-4D47-8926-8AD7F9175DA2}"/>
          </ac:spMkLst>
        </pc:spChg>
        <pc:spChg chg="add mod">
          <ac:chgData name="Vignesh Kumar" userId="d2a151a06cf16fa7" providerId="LiveId" clId="{FA248216-EF8E-4DD2-A4C1-4D2291850236}" dt="2022-01-13T07:07:55.052" v="676" actId="14100"/>
          <ac:spMkLst>
            <pc:docMk/>
            <pc:sldMk cId="1012707856" sldId="297"/>
            <ac:spMk id="4" creationId="{C9C684CD-60DA-4302-B7A7-9E4C3CE50E2A}"/>
          </ac:spMkLst>
        </pc:spChg>
        <pc:spChg chg="add mod">
          <ac:chgData name="Vignesh Kumar" userId="d2a151a06cf16fa7" providerId="LiveId" clId="{FA248216-EF8E-4DD2-A4C1-4D2291850236}" dt="2022-01-13T07:04:58.620" v="462" actId="122"/>
          <ac:spMkLst>
            <pc:docMk/>
            <pc:sldMk cId="1012707856" sldId="297"/>
            <ac:spMk id="5" creationId="{7117EFF4-E038-4B9E-9C68-EDCCC2F0DA2E}"/>
          </ac:spMkLst>
        </pc:spChg>
        <pc:spChg chg="add mod">
          <ac:chgData name="Vignesh Kumar" userId="d2a151a06cf16fa7" providerId="LiveId" clId="{FA248216-EF8E-4DD2-A4C1-4D2291850236}" dt="2022-01-13T07:04:58.620" v="462" actId="122"/>
          <ac:spMkLst>
            <pc:docMk/>
            <pc:sldMk cId="1012707856" sldId="297"/>
            <ac:spMk id="6" creationId="{BF948B1B-39D8-40F8-9F26-A78C5FA5FD04}"/>
          </ac:spMkLst>
        </pc:spChg>
        <pc:spChg chg="add mod">
          <ac:chgData name="Vignesh Kumar" userId="d2a151a06cf16fa7" providerId="LiveId" clId="{FA248216-EF8E-4DD2-A4C1-4D2291850236}" dt="2022-01-13T07:08:06.579" v="690" actId="20577"/>
          <ac:spMkLst>
            <pc:docMk/>
            <pc:sldMk cId="1012707856" sldId="297"/>
            <ac:spMk id="7" creationId="{FBC1A5FE-8328-4D62-9EBE-8BC9083F216A}"/>
          </ac:spMkLst>
        </pc:spChg>
        <pc:spChg chg="add mod">
          <ac:chgData name="Vignesh Kumar" userId="d2a151a06cf16fa7" providerId="LiveId" clId="{FA248216-EF8E-4DD2-A4C1-4D2291850236}" dt="2022-01-13T07:09:20.199" v="719" actId="20577"/>
          <ac:spMkLst>
            <pc:docMk/>
            <pc:sldMk cId="1012707856" sldId="297"/>
            <ac:spMk id="9" creationId="{6755E6AC-7509-4BE0-B9DC-C3D645B7986C}"/>
          </ac:spMkLst>
        </pc:spChg>
        <pc:spChg chg="del mod">
          <ac:chgData name="Vignesh Kumar" userId="d2a151a06cf16fa7" providerId="LiveId" clId="{FA248216-EF8E-4DD2-A4C1-4D2291850236}" dt="2022-01-13T07:06:46.841" v="610" actId="478"/>
          <ac:spMkLst>
            <pc:docMk/>
            <pc:sldMk cId="1012707856" sldId="297"/>
            <ac:spMk id="11" creationId="{FD54C8B4-64A3-48CF-BA6C-D1959FB8E92A}"/>
          </ac:spMkLst>
        </pc:spChg>
        <pc:spChg chg="mod">
          <ac:chgData name="Vignesh Kumar" userId="d2a151a06cf16fa7" providerId="LiveId" clId="{FA248216-EF8E-4DD2-A4C1-4D2291850236}" dt="2022-01-13T07:12:46.943" v="1071" actId="122"/>
          <ac:spMkLst>
            <pc:docMk/>
            <pc:sldMk cId="1012707856" sldId="297"/>
            <ac:spMk id="12" creationId="{F4BA8F66-3678-4CF2-BF3F-CD0C260887B9}"/>
          </ac:spMkLst>
        </pc:spChg>
        <pc:spChg chg="mod">
          <ac:chgData name="Vignesh Kumar" userId="d2a151a06cf16fa7" providerId="LiveId" clId="{FA248216-EF8E-4DD2-A4C1-4D2291850236}" dt="2022-01-13T07:12:44.861" v="1070" actId="1076"/>
          <ac:spMkLst>
            <pc:docMk/>
            <pc:sldMk cId="1012707856" sldId="297"/>
            <ac:spMk id="13" creationId="{B9B28212-9360-4B3C-847B-6FDE3F22D8E8}"/>
          </ac:spMkLst>
        </pc:spChg>
        <pc:spChg chg="del mod">
          <ac:chgData name="Vignesh Kumar" userId="d2a151a06cf16fa7" providerId="LiveId" clId="{FA248216-EF8E-4DD2-A4C1-4D2291850236}" dt="2022-01-13T07:08:10.778" v="691" actId="478"/>
          <ac:spMkLst>
            <pc:docMk/>
            <pc:sldMk cId="1012707856" sldId="297"/>
            <ac:spMk id="14" creationId="{5D3FEC31-5955-4C97-ADEF-B1C572EA7519}"/>
          </ac:spMkLst>
        </pc:spChg>
        <pc:spChg chg="del mod">
          <ac:chgData name="Vignesh Kumar" userId="d2a151a06cf16fa7" providerId="LiveId" clId="{FA248216-EF8E-4DD2-A4C1-4D2291850236}" dt="2022-01-13T07:09:23.539" v="720" actId="478"/>
          <ac:spMkLst>
            <pc:docMk/>
            <pc:sldMk cId="1012707856" sldId="297"/>
            <ac:spMk id="15" creationId="{A8411F22-DFD0-4FBE-866A-19F13B8C98C4}"/>
          </ac:spMkLst>
        </pc:spChg>
        <pc:spChg chg="mod">
          <ac:chgData name="Vignesh Kumar" userId="d2a151a06cf16fa7" providerId="LiveId" clId="{FA248216-EF8E-4DD2-A4C1-4D2291850236}" dt="2022-01-13T07:03:39.715" v="440" actId="1076"/>
          <ac:spMkLst>
            <pc:docMk/>
            <pc:sldMk cId="1012707856" sldId="297"/>
            <ac:spMk id="17" creationId="{0A7DD3FE-7F2E-40EE-B04A-0E56318C0EB8}"/>
          </ac:spMkLst>
        </pc:spChg>
        <pc:spChg chg="mod">
          <ac:chgData name="Vignesh Kumar" userId="d2a151a06cf16fa7" providerId="LiveId" clId="{FA248216-EF8E-4DD2-A4C1-4D2291850236}" dt="2022-01-13T07:03:39.715" v="440" actId="1076"/>
          <ac:spMkLst>
            <pc:docMk/>
            <pc:sldMk cId="1012707856" sldId="297"/>
            <ac:spMk id="18" creationId="{8623C67F-93B3-4CF0-AF09-1A1FF38CD6E5}"/>
          </ac:spMkLst>
        </pc:spChg>
        <pc:spChg chg="mod">
          <ac:chgData name="Vignesh Kumar" userId="d2a151a06cf16fa7" providerId="LiveId" clId="{FA248216-EF8E-4DD2-A4C1-4D2291850236}" dt="2022-01-13T07:03:39.715" v="440" actId="1076"/>
          <ac:spMkLst>
            <pc:docMk/>
            <pc:sldMk cId="1012707856" sldId="297"/>
            <ac:spMk id="19" creationId="{01A0FD67-85FD-4FF4-B3B7-29C486109AA5}"/>
          </ac:spMkLst>
        </pc:spChg>
        <pc:spChg chg="mod">
          <ac:chgData name="Vignesh Kumar" userId="d2a151a06cf16fa7" providerId="LiveId" clId="{FA248216-EF8E-4DD2-A4C1-4D2291850236}" dt="2022-01-13T07:03:39.715" v="440" actId="1076"/>
          <ac:spMkLst>
            <pc:docMk/>
            <pc:sldMk cId="1012707856" sldId="297"/>
            <ac:spMk id="20" creationId="{8B6A9820-3389-4CE3-A005-2F8FA0C3B7B2}"/>
          </ac:spMkLst>
        </pc:spChg>
        <pc:spChg chg="mod">
          <ac:chgData name="Vignesh Kumar" userId="d2a151a06cf16fa7" providerId="LiveId" clId="{FA248216-EF8E-4DD2-A4C1-4D2291850236}" dt="2022-01-13T07:03:39.715" v="440" actId="1076"/>
          <ac:spMkLst>
            <pc:docMk/>
            <pc:sldMk cId="1012707856" sldId="297"/>
            <ac:spMk id="21" creationId="{91022208-03DC-4AE1-A986-0E4B15796FB2}"/>
          </ac:spMkLst>
        </pc:spChg>
        <pc:spChg chg="add mod">
          <ac:chgData name="Vignesh Kumar" userId="d2a151a06cf16fa7" providerId="LiveId" clId="{FA248216-EF8E-4DD2-A4C1-4D2291850236}" dt="2022-01-13T07:07:52.719" v="675" actId="1076"/>
          <ac:spMkLst>
            <pc:docMk/>
            <pc:sldMk cId="1012707856" sldId="297"/>
            <ac:spMk id="34" creationId="{1B136081-59CD-45D7-9A01-65CCC39C1D17}"/>
          </ac:spMkLst>
        </pc:spChg>
        <pc:spChg chg="add mod">
          <ac:chgData name="Vignesh Kumar" userId="d2a151a06cf16fa7" providerId="LiveId" clId="{FA248216-EF8E-4DD2-A4C1-4D2291850236}" dt="2022-01-13T07:12:57.229" v="1072" actId="1076"/>
          <ac:spMkLst>
            <pc:docMk/>
            <pc:sldMk cId="1012707856" sldId="297"/>
            <ac:spMk id="35" creationId="{997A91C1-7198-4DDC-AD99-1C4F2A520F53}"/>
          </ac:spMkLst>
        </pc:spChg>
        <pc:spChg chg="add mod">
          <ac:chgData name="Vignesh Kumar" userId="d2a151a06cf16fa7" providerId="LiveId" clId="{FA248216-EF8E-4DD2-A4C1-4D2291850236}" dt="2022-01-13T07:13:05.876" v="1074" actId="1076"/>
          <ac:spMkLst>
            <pc:docMk/>
            <pc:sldMk cId="1012707856" sldId="297"/>
            <ac:spMk id="36" creationId="{C97E898A-7FDF-4545-96F4-AC35DD1011A7}"/>
          </ac:spMkLst>
        </pc:spChg>
        <pc:grpChg chg="add mod">
          <ac:chgData name="Vignesh Kumar" userId="d2a151a06cf16fa7" providerId="LiveId" clId="{FA248216-EF8E-4DD2-A4C1-4D2291850236}" dt="2022-01-13T07:04:24.699" v="455" actId="1076"/>
          <ac:grpSpMkLst>
            <pc:docMk/>
            <pc:sldMk cId="1012707856" sldId="297"/>
            <ac:grpSpMk id="10" creationId="{B100BD6A-246F-4FB1-AC91-FE9EE715E1E0}"/>
          </ac:grpSpMkLst>
        </pc:grpChg>
        <pc:grpChg chg="add del mod">
          <ac:chgData name="Vignesh Kumar" userId="d2a151a06cf16fa7" providerId="LiveId" clId="{FA248216-EF8E-4DD2-A4C1-4D2291850236}" dt="2022-01-13T07:04:15.149" v="454" actId="478"/>
          <ac:grpSpMkLst>
            <pc:docMk/>
            <pc:sldMk cId="1012707856" sldId="297"/>
            <ac:grpSpMk id="16" creationId="{4990593B-3F4E-41E0-AA86-A01BB6166E1B}"/>
          </ac:grpSpMkLst>
        </pc:grpChg>
        <pc:picChg chg="add del mod">
          <ac:chgData name="Vignesh Kumar" userId="d2a151a06cf16fa7" providerId="LiveId" clId="{FA248216-EF8E-4DD2-A4C1-4D2291850236}" dt="2022-01-13T07:03:51.930" v="443" actId="478"/>
          <ac:picMkLst>
            <pc:docMk/>
            <pc:sldMk cId="1012707856" sldId="297"/>
            <ac:picMk id="22" creationId="{98CAFE5E-A28D-448F-A2DB-08B364F413EA}"/>
          </ac:picMkLst>
        </pc:picChg>
        <pc:picChg chg="add del mod">
          <ac:chgData name="Vignesh Kumar" userId="d2a151a06cf16fa7" providerId="LiveId" clId="{FA248216-EF8E-4DD2-A4C1-4D2291850236}" dt="2022-01-13T07:03:52.898" v="444" actId="478"/>
          <ac:picMkLst>
            <pc:docMk/>
            <pc:sldMk cId="1012707856" sldId="297"/>
            <ac:picMk id="23" creationId="{DCBB5254-5A48-4534-AE70-AB20A425903C}"/>
          </ac:picMkLst>
        </pc:picChg>
        <pc:picChg chg="add del mod">
          <ac:chgData name="Vignesh Kumar" userId="d2a151a06cf16fa7" providerId="LiveId" clId="{FA248216-EF8E-4DD2-A4C1-4D2291850236}" dt="2022-01-13T07:03:53.392" v="445" actId="478"/>
          <ac:picMkLst>
            <pc:docMk/>
            <pc:sldMk cId="1012707856" sldId="297"/>
            <ac:picMk id="24" creationId="{3DD2AECE-9CF7-4690-889B-CAC16DB18D41}"/>
          </ac:picMkLst>
        </pc:picChg>
        <pc:picChg chg="add del mod">
          <ac:chgData name="Vignesh Kumar" userId="d2a151a06cf16fa7" providerId="LiveId" clId="{FA248216-EF8E-4DD2-A4C1-4D2291850236}" dt="2022-01-13T07:03:53.899" v="446" actId="478"/>
          <ac:picMkLst>
            <pc:docMk/>
            <pc:sldMk cId="1012707856" sldId="297"/>
            <ac:picMk id="25" creationId="{C927EDDB-B793-420A-BE16-0730368F427E}"/>
          </ac:picMkLst>
        </pc:picChg>
        <pc:picChg chg="add del mod">
          <ac:chgData name="Vignesh Kumar" userId="d2a151a06cf16fa7" providerId="LiveId" clId="{FA248216-EF8E-4DD2-A4C1-4D2291850236}" dt="2022-01-13T07:03:54.459" v="447" actId="478"/>
          <ac:picMkLst>
            <pc:docMk/>
            <pc:sldMk cId="1012707856" sldId="297"/>
            <ac:picMk id="26" creationId="{52490359-8A1D-41C8-BB89-42A3532F8B1E}"/>
          </ac:picMkLst>
        </pc:picChg>
        <pc:picChg chg="add del mod">
          <ac:chgData name="Vignesh Kumar" userId="d2a151a06cf16fa7" providerId="LiveId" clId="{FA248216-EF8E-4DD2-A4C1-4D2291850236}" dt="2022-01-13T07:03:54.961" v="448" actId="478"/>
          <ac:picMkLst>
            <pc:docMk/>
            <pc:sldMk cId="1012707856" sldId="297"/>
            <ac:picMk id="27" creationId="{6A15E39A-A180-4895-B1F4-03541CDD0998}"/>
          </ac:picMkLst>
        </pc:picChg>
        <pc:picChg chg="add del mod">
          <ac:chgData name="Vignesh Kumar" userId="d2a151a06cf16fa7" providerId="LiveId" clId="{FA248216-EF8E-4DD2-A4C1-4D2291850236}" dt="2022-01-13T07:03:55.479" v="449" actId="478"/>
          <ac:picMkLst>
            <pc:docMk/>
            <pc:sldMk cId="1012707856" sldId="297"/>
            <ac:picMk id="28" creationId="{8CCD6468-2119-4485-B68C-117C4BD99390}"/>
          </ac:picMkLst>
        </pc:picChg>
        <pc:picChg chg="add del mod">
          <ac:chgData name="Vignesh Kumar" userId="d2a151a06cf16fa7" providerId="LiveId" clId="{FA248216-EF8E-4DD2-A4C1-4D2291850236}" dt="2022-01-13T07:03:55.988" v="450" actId="478"/>
          <ac:picMkLst>
            <pc:docMk/>
            <pc:sldMk cId="1012707856" sldId="297"/>
            <ac:picMk id="29" creationId="{AB733B70-0ADB-4840-BB46-9ED0C314510D}"/>
          </ac:picMkLst>
        </pc:picChg>
        <pc:picChg chg="add del mod">
          <ac:chgData name="Vignesh Kumar" userId="d2a151a06cf16fa7" providerId="LiveId" clId="{FA248216-EF8E-4DD2-A4C1-4D2291850236}" dt="2022-01-13T07:03:56.699" v="451" actId="478"/>
          <ac:picMkLst>
            <pc:docMk/>
            <pc:sldMk cId="1012707856" sldId="297"/>
            <ac:picMk id="30" creationId="{EC90D164-A39D-42E2-BEAE-8DFAD810075C}"/>
          </ac:picMkLst>
        </pc:picChg>
        <pc:picChg chg="add del mod">
          <ac:chgData name="Vignesh Kumar" userId="d2a151a06cf16fa7" providerId="LiveId" clId="{FA248216-EF8E-4DD2-A4C1-4D2291850236}" dt="2022-01-13T07:03:57.183" v="452" actId="478"/>
          <ac:picMkLst>
            <pc:docMk/>
            <pc:sldMk cId="1012707856" sldId="297"/>
            <ac:picMk id="31" creationId="{41912500-2589-4689-9105-0545A9251068}"/>
          </ac:picMkLst>
        </pc:picChg>
        <pc:picChg chg="add del mod">
          <ac:chgData name="Vignesh Kumar" userId="d2a151a06cf16fa7" providerId="LiveId" clId="{FA248216-EF8E-4DD2-A4C1-4D2291850236}" dt="2022-01-13T07:04:03.929" v="453" actId="478"/>
          <ac:picMkLst>
            <pc:docMk/>
            <pc:sldMk cId="1012707856" sldId="297"/>
            <ac:picMk id="32" creationId="{9CC7CDFA-38A0-4636-A8BC-BB8EBC23BDD0}"/>
          </ac:picMkLst>
        </pc:picChg>
        <pc:cxnChg chg="add mod">
          <ac:chgData name="Vignesh Kumar" userId="d2a151a06cf16fa7" providerId="LiveId" clId="{FA248216-EF8E-4DD2-A4C1-4D2291850236}" dt="2022-01-13T07:07:58.958" v="677" actId="1076"/>
          <ac:cxnSpMkLst>
            <pc:docMk/>
            <pc:sldMk cId="1012707856" sldId="297"/>
            <ac:cxnSpMk id="8" creationId="{C24E8D28-C53E-4CA9-9314-094C8D585AE9}"/>
          </ac:cxnSpMkLst>
        </pc:cxnChg>
        <pc:cxnChg chg="add mod">
          <ac:chgData name="Vignesh Kumar" userId="d2a151a06cf16fa7" providerId="LiveId" clId="{FA248216-EF8E-4DD2-A4C1-4D2291850236}" dt="2022-01-13T07:08:34.453" v="701" actId="1076"/>
          <ac:cxnSpMkLst>
            <pc:docMk/>
            <pc:sldMk cId="1012707856" sldId="297"/>
            <ac:cxnSpMk id="33" creationId="{C2A41A37-B705-4F2C-B0B4-A1008222A43C}"/>
          </ac:cxnSpMkLst>
        </pc:cxnChg>
      </pc:sldChg>
      <pc:sldChg chg="add del">
        <pc:chgData name="Vignesh Kumar" userId="d2a151a06cf16fa7" providerId="LiveId" clId="{FA248216-EF8E-4DD2-A4C1-4D2291850236}" dt="2022-01-13T07:00:10.509" v="410" actId="2890"/>
        <pc:sldMkLst>
          <pc:docMk/>
          <pc:sldMk cId="1158489876" sldId="298"/>
        </pc:sldMkLst>
      </pc:sldChg>
      <pc:sldMasterChg chg="delSldLayout">
        <pc:chgData name="Vignesh Kumar" userId="d2a151a06cf16fa7" providerId="LiveId" clId="{FA248216-EF8E-4DD2-A4C1-4D2291850236}" dt="2022-01-13T07:00:11.603" v="411" actId="47"/>
        <pc:sldMasterMkLst>
          <pc:docMk/>
          <pc:sldMasterMk cId="0" sldId="2147483648"/>
        </pc:sldMasterMkLst>
        <pc:sldLayoutChg chg="del">
          <pc:chgData name="Vignesh Kumar" userId="d2a151a06cf16fa7" providerId="LiveId" clId="{FA248216-EF8E-4DD2-A4C1-4D2291850236}" dt="2022-01-13T07:00:11.603" v="411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Vignesh Kumar" userId="d2a151a06cf16fa7" providerId="LiveId" clId="{FA248216-EF8E-4DD2-A4C1-4D2291850236}" dt="2022-01-13T06:32:53.189" v="13" actId="2696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Vignesh Kumar" userId="d2a151a06cf16fa7" providerId="LiveId" clId="{FA248216-EF8E-4DD2-A4C1-4D2291850236}" dt="2022-01-13T06:32:50.449" v="12" actId="2696"/>
          <pc:sldLayoutMkLst>
            <pc:docMk/>
            <pc:sldMasterMk cId="0" sldId="2147483648"/>
            <pc:sldLayoutMk cId="0" sldId="2147483665"/>
          </pc:sldLayoutMkLst>
        </pc:sldLayoutChg>
        <pc:sldLayoutChg chg="del">
          <pc:chgData name="Vignesh Kumar" userId="d2a151a06cf16fa7" providerId="LiveId" clId="{FA248216-EF8E-4DD2-A4C1-4D2291850236}" dt="2022-01-13T06:32:47.649" v="11" actId="2696"/>
          <pc:sldLayoutMkLst>
            <pc:docMk/>
            <pc:sldMasterMk cId="0" sldId="2147483648"/>
            <pc:sldLayoutMk cId="0" sldId="214748367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dirty="0"/>
              <a:t>Feature</a:t>
            </a:r>
            <a:r>
              <a:rPr lang="en-IN" sz="1400" baseline="0" dirty="0"/>
              <a:t> Distribution</a:t>
            </a:r>
            <a:endParaRPr lang="en-IN" sz="1400" dirty="0"/>
          </a:p>
        </c:rich>
      </c:tx>
      <c:layout>
        <c:manualLayout>
          <c:xMode val="edge"/>
          <c:yMode val="edge"/>
          <c:x val="0.41136288766944701"/>
          <c:y val="0.11874999999999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Heading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Percentage Capital</c:v>
                </c:pt>
                <c:pt idx="1">
                  <c:v>Word Length</c:v>
                </c:pt>
                <c:pt idx="2">
                  <c:v>Starts with integer</c:v>
                </c:pt>
                <c:pt idx="3">
                  <c:v>Stop Words</c:v>
                </c:pt>
                <c:pt idx="4">
                  <c:v>Ends with dot</c:v>
                </c:pt>
                <c:pt idx="5">
                  <c:v>Starts with decimal</c:v>
                </c:pt>
                <c:pt idx="6">
                  <c:v>Contains "Table"</c:v>
                </c:pt>
                <c:pt idx="7">
                  <c:v>Has Image</c:v>
                </c:pt>
                <c:pt idx="8">
                  <c:v>Contains "%"</c:v>
                </c:pt>
                <c:pt idx="9">
                  <c:v>Is a table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3.7</c:v>
                </c:pt>
                <c:pt idx="2">
                  <c:v>90.9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7-4493-9276-E12797E100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Sub-heading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Percentage Capital</c:v>
                </c:pt>
                <c:pt idx="1">
                  <c:v>Word Length</c:v>
                </c:pt>
                <c:pt idx="2">
                  <c:v>Starts with integer</c:v>
                </c:pt>
                <c:pt idx="3">
                  <c:v>Stop Words</c:v>
                </c:pt>
                <c:pt idx="4">
                  <c:v>Ends with dot</c:v>
                </c:pt>
                <c:pt idx="5">
                  <c:v>Starts with decimal</c:v>
                </c:pt>
                <c:pt idx="6">
                  <c:v>Contains "Table"</c:v>
                </c:pt>
                <c:pt idx="7">
                  <c:v>Has Image</c:v>
                </c:pt>
                <c:pt idx="8">
                  <c:v>Contains "%"</c:v>
                </c:pt>
                <c:pt idx="9">
                  <c:v>Is a table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7.9</c:v>
                </c:pt>
                <c:pt idx="1">
                  <c:v>3.5</c:v>
                </c:pt>
                <c:pt idx="2">
                  <c:v>0</c:v>
                </c:pt>
                <c:pt idx="3">
                  <c:v>0.4</c:v>
                </c:pt>
                <c:pt idx="4">
                  <c:v>0</c:v>
                </c:pt>
                <c:pt idx="5">
                  <c:v>21.8</c:v>
                </c:pt>
                <c:pt idx="6">
                  <c:v>0</c:v>
                </c:pt>
                <c:pt idx="7">
                  <c:v>0</c:v>
                </c:pt>
                <c:pt idx="8">
                  <c:v>1.2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7-4493-9276-E12797E100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Section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Percentage Capital</c:v>
                </c:pt>
                <c:pt idx="1">
                  <c:v>Word Length</c:v>
                </c:pt>
                <c:pt idx="2">
                  <c:v>Starts with integer</c:v>
                </c:pt>
                <c:pt idx="3">
                  <c:v>Stop Words</c:v>
                </c:pt>
                <c:pt idx="4">
                  <c:v>Ends with dot</c:v>
                </c:pt>
                <c:pt idx="5">
                  <c:v>Starts with decimal</c:v>
                </c:pt>
                <c:pt idx="6">
                  <c:v>Contains "Table"</c:v>
                </c:pt>
                <c:pt idx="7">
                  <c:v>Has Image</c:v>
                </c:pt>
                <c:pt idx="8">
                  <c:v>Contains "%"</c:v>
                </c:pt>
                <c:pt idx="9">
                  <c:v>Is a table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8.5</c:v>
                </c:pt>
                <c:pt idx="1">
                  <c:v>41.2</c:v>
                </c:pt>
                <c:pt idx="2">
                  <c:v>3.2</c:v>
                </c:pt>
                <c:pt idx="3">
                  <c:v>5.9</c:v>
                </c:pt>
                <c:pt idx="4">
                  <c:v>66.099999999999994</c:v>
                </c:pt>
                <c:pt idx="5">
                  <c:v>0.4</c:v>
                </c:pt>
                <c:pt idx="6">
                  <c:v>12.4</c:v>
                </c:pt>
                <c:pt idx="7">
                  <c:v>3.2</c:v>
                </c:pt>
                <c:pt idx="8">
                  <c:v>19.5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7-4493-9276-E12797E10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6733896"/>
        <c:axId val="526735496"/>
      </c:barChart>
      <c:catAx>
        <c:axId val="526733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735496"/>
        <c:crosses val="autoZero"/>
        <c:auto val="1"/>
        <c:lblAlgn val="ctr"/>
        <c:lblOffset val="100"/>
        <c:noMultiLvlLbl val="0"/>
      </c:catAx>
      <c:valAx>
        <c:axId val="526735496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5267338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en-US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E2-4EEF-BDA1-DA13D9F3BBD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E2-4EEF-BDA1-DA13D9F3BBDE}"/>
              </c:ext>
            </c:extLst>
          </c:dPt>
          <c:dPt>
            <c:idx val="2"/>
            <c:bubble3D val="0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E2-4EEF-BDA1-DA13D9F3BBDE}"/>
              </c:ext>
            </c:extLst>
          </c:dPt>
          <c:cat>
            <c:strRef>
              <c:f>Sheet1!$A$2:$A$4</c:f>
              <c:strCache>
                <c:ptCount val="3"/>
                <c:pt idx="0">
                  <c:v>Heading </c:v>
                </c:pt>
                <c:pt idx="1">
                  <c:v>Sub-Heading</c:v>
                </c:pt>
                <c:pt idx="2">
                  <c:v>Section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25</c:v>
                </c:pt>
                <c:pt idx="2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E2-4EEF-BDA1-DA13D9F3B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r>
              <a:rPr lang="en-US" sz="1200" dirty="0">
                <a:latin typeface="Montserrat" pitchFamily="2" charset="0"/>
              </a:rPr>
              <a:t>Performance</a:t>
            </a:r>
            <a:r>
              <a:rPr lang="en-US" sz="1200" baseline="0" dirty="0">
                <a:latin typeface="Montserrat" pitchFamily="2" charset="0"/>
              </a:rPr>
              <a:t> of different classifiers for .docx/ .doc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Random Forest with tf-idf</c:v>
                </c:pt>
                <c:pt idx="1">
                  <c:v>SVC with tf-idf</c:v>
                </c:pt>
                <c:pt idx="2">
                  <c:v>Naïve Bayes</c:v>
                </c:pt>
                <c:pt idx="3">
                  <c:v>Logistic Regression</c:v>
                </c:pt>
                <c:pt idx="4">
                  <c:v>Random Forest  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82.6</c:v>
                </c:pt>
                <c:pt idx="1">
                  <c:v>82.6</c:v>
                </c:pt>
                <c:pt idx="2">
                  <c:v>91.9</c:v>
                </c:pt>
                <c:pt idx="3">
                  <c:v>93.9</c:v>
                </c:pt>
                <c:pt idx="4">
                  <c:v>93.9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55-47B8-A14A-37FC732E0E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4"/>
        <c:overlap val="-27"/>
        <c:axId val="526703816"/>
        <c:axId val="526704456"/>
      </c:barChart>
      <c:catAx>
        <c:axId val="526703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526704456"/>
        <c:crosses val="autoZero"/>
        <c:auto val="1"/>
        <c:lblAlgn val="ctr"/>
        <c:lblOffset val="100"/>
        <c:noMultiLvlLbl val="0"/>
      </c:catAx>
      <c:valAx>
        <c:axId val="5267044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26703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r>
              <a:rPr lang="en-US" sz="1200" dirty="0">
                <a:latin typeface="Montserrat" pitchFamily="2" charset="0"/>
              </a:rPr>
              <a:t>Performance</a:t>
            </a:r>
            <a:r>
              <a:rPr lang="en-US" sz="1200" baseline="0" dirty="0">
                <a:latin typeface="Montserrat" pitchFamily="2" charset="0"/>
              </a:rPr>
              <a:t> of different classifiers for .txt files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Naïve Bayes</c:v>
                </c:pt>
                <c:pt idx="1">
                  <c:v>Random Forest   </c:v>
                </c:pt>
                <c:pt idx="2">
                  <c:v>Logistic Regression</c:v>
                </c:pt>
                <c:pt idx="3">
                  <c:v>SVC   </c:v>
                </c:pt>
                <c:pt idx="4">
                  <c:v>RF with tf-idf</c:v>
                </c:pt>
                <c:pt idx="5">
                  <c:v>SVC with tf-idf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48.1</c:v>
                </c:pt>
                <c:pt idx="1">
                  <c:v>84.6</c:v>
                </c:pt>
                <c:pt idx="2">
                  <c:v>88.9</c:v>
                </c:pt>
                <c:pt idx="3">
                  <c:v>89.1</c:v>
                </c:pt>
                <c:pt idx="4">
                  <c:v>90.1</c:v>
                </c:pt>
                <c:pt idx="5">
                  <c:v>92.5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2A-4F61-A914-96C2EE97C3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4"/>
        <c:overlap val="-27"/>
        <c:axId val="526703816"/>
        <c:axId val="526704456"/>
      </c:barChart>
      <c:catAx>
        <c:axId val="526703816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526704456"/>
        <c:crosses val="autoZero"/>
        <c:auto val="1"/>
        <c:lblAlgn val="ctr"/>
        <c:lblOffset val="100"/>
        <c:noMultiLvlLbl val="0"/>
      </c:catAx>
      <c:valAx>
        <c:axId val="5267044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26703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en-US" sz="14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importance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0704642094856682"/>
          <c:y val="4.25737884780258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7056081809955138"/>
          <c:y val="0.20305854212325233"/>
          <c:w val="0.61361006703597165"/>
          <c:h val="0.740400722847192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CA-4F6C-89E0-1FD71F8DB8F8}"/>
              </c:ext>
            </c:extLst>
          </c:dPt>
          <c:dPt>
            <c:idx val="5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2CA-4F6C-89E0-1FD71F8DB8F8}"/>
              </c:ext>
            </c:extLst>
          </c:dPt>
          <c:dPt>
            <c:idx val="6"/>
            <c:invertIfNegative val="0"/>
            <c:bubble3D val="0"/>
            <c:spPr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2CA-4F6C-89E0-1FD71F8DB8F8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2CA-4F6C-89E0-1FD71F8DB8F8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2CA-4F6C-89E0-1FD71F8DB8F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2CA-4F6C-89E0-1FD71F8DB8F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contains_table</c:v>
                </c:pt>
                <c:pt idx="1">
                  <c:v>contains_percentage</c:v>
                </c:pt>
                <c:pt idx="2">
                  <c:v>contains_image</c:v>
                </c:pt>
                <c:pt idx="3">
                  <c:v>has_table</c:v>
                </c:pt>
                <c:pt idx="4">
                  <c:v>starts_decimal</c:v>
                </c:pt>
                <c:pt idx="5">
                  <c:v>endswith_dot</c:v>
                </c:pt>
                <c:pt idx="6">
                  <c:v>stopwords</c:v>
                </c:pt>
                <c:pt idx="7">
                  <c:v>starts_integer</c:v>
                </c:pt>
                <c:pt idx="8">
                  <c:v>word_length</c:v>
                </c:pt>
                <c:pt idx="9">
                  <c:v>percentage_capital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2E-3</c:v>
                </c:pt>
                <c:pt idx="1">
                  <c:v>6.0000000000000001E-3</c:v>
                </c:pt>
                <c:pt idx="2">
                  <c:v>8.9999999999999993E-3</c:v>
                </c:pt>
                <c:pt idx="3">
                  <c:v>0.01</c:v>
                </c:pt>
                <c:pt idx="4">
                  <c:v>1.2999999999999999E-2</c:v>
                </c:pt>
                <c:pt idx="5">
                  <c:v>7.4999999999999997E-2</c:v>
                </c:pt>
                <c:pt idx="6">
                  <c:v>0.09</c:v>
                </c:pt>
                <c:pt idx="7">
                  <c:v>0.154</c:v>
                </c:pt>
                <c:pt idx="8">
                  <c:v>0.248</c:v>
                </c:pt>
                <c:pt idx="9">
                  <c:v>0.38900000000000001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2CA-4F6C-89E0-1FD71F8DB8F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66336712"/>
        <c:axId val="666338632"/>
      </c:barChart>
      <c:catAx>
        <c:axId val="6663367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66338632"/>
        <c:crosses val="autoZero"/>
        <c:auto val="1"/>
        <c:lblAlgn val="ctr"/>
        <c:lblOffset val="100"/>
        <c:noMultiLvlLbl val="0"/>
      </c:catAx>
      <c:valAx>
        <c:axId val="666338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6336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With copious amount of documents available in electronic formats, there is a dire need for some sort of automation to simplify search and quantifying semantic details of these documents. </a:t>
            </a:r>
          </a:p>
          <a:p>
            <a:r>
              <a:rPr lang="en-IN" dirty="0"/>
              <a:t>The key challenge is that most of these documents lack uniform structure which makes this automation process difficult.</a:t>
            </a:r>
          </a:p>
          <a:p>
            <a:r>
              <a:rPr lang="en-IN" dirty="0"/>
              <a:t>In this presentation, we’ll discuss a supervised learning approach for identifying headings, subheadings and sections in a document. </a:t>
            </a:r>
          </a:p>
          <a:p>
            <a:r>
              <a:rPr lang="en-IN" dirty="0"/>
              <a:t>We first separate documents into blocks of texts using new line separator and then use a classifier to predict whether a block of text is a heading, subheading or a section.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Win32com.dispatch() – basically could be used to automate any windows application. We open word and convert it into docx.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Cover class imbalances </a:t>
            </a:r>
            <a:r>
              <a:rPr lang="en-IN"/>
              <a:t>here itself.</a:t>
            </a:r>
            <a:endParaRPr lang="en-I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Supporting Slide 1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2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3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4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5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6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9pPr>
          </a:lstStyle>
          <a:p>
            <a:endParaRPr/>
          </a:p>
        </p:txBody>
      </p:sp>
      <p:cxnSp>
        <p:nvCxnSpPr>
          <p:cNvPr id="125" name="Google Shape;125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2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2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3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4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5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6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9pPr>
          </a:lstStyle>
          <a:p>
            <a:endParaRPr/>
          </a:p>
        </p:txBody>
      </p:sp>
      <p:cxnSp>
        <p:nvCxnSpPr>
          <p:cNvPr id="135" name="Google Shape;13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3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5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6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7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8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9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3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4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5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9pPr>
          </a:lstStyle>
          <a:p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3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4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5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6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9pPr>
          </a:lstStyle>
          <a:p>
            <a:endParaRPr/>
          </a:p>
        </p:txBody>
      </p:sp>
      <p:cxnSp>
        <p:nvCxnSpPr>
          <p:cNvPr id="173" name="Google Shape;17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4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6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7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8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9pPr>
          </a:lstStyle>
          <a:p>
            <a:endParaRPr/>
          </a:p>
        </p:txBody>
      </p:sp>
      <p:cxnSp>
        <p:nvCxnSpPr>
          <p:cNvPr id="186" name="Google Shape;186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 panose="02000503050000020004"/>
              <a:buNone/>
              <a:defRPr sz="12000">
                <a:solidFill>
                  <a:schemeClr val="accen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5" name="Google Shape;195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205" name="Google Shape;205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 panose="020F0502020204030203"/>
              <a:buChar char="●"/>
              <a:defRPr sz="11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8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9pPr>
          </a:lstStyle>
          <a:p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 panose="02000504000000020004"/>
              <a:buNone/>
              <a:defRPr sz="24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 panose="00000400000000000000"/>
                <a:ea typeface="Merriweather Light" panose="00000400000000000000"/>
                <a:cs typeface="Merriweather Light" panose="00000400000000000000"/>
                <a:sym typeface="Merriweather Light" panose="00000400000000000000"/>
              </a:defRPr>
            </a:lvl9pPr>
          </a:lstStyle>
          <a:p>
            <a:endParaRPr/>
          </a:p>
        </p:txBody>
      </p:sp>
      <p:cxnSp>
        <p:nvCxnSpPr>
          <p:cNvPr id="219" name="Google Shape;219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 panose="02000504000000020004"/>
              <a:buNone/>
              <a:defRPr sz="3000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4" r:id="rId22"/>
    <p:sldLayoutId id="2147483675" r:id="rId23"/>
    <p:sldLayoutId id="214748367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328" y="1922850"/>
            <a:ext cx="7997951" cy="648900"/>
          </a:xfrm>
        </p:spPr>
        <p:txBody>
          <a:bodyPr/>
          <a:lstStyle/>
          <a:p>
            <a:r>
              <a:rPr lang="en-US" dirty="0"/>
              <a:t>AstraZeneca AI Hackathon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Machine Learning Approach to Identifying Sections and Titles in Documents.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95616" y="321599"/>
            <a:ext cx="142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>
                <a:latin typeface="Montserrat" pitchFamily="2" charset="0"/>
              </a:rPr>
              <a:t>Jan 2022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04" y="4559807"/>
            <a:ext cx="1575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" pitchFamily="2" charset="0"/>
              </a:rPr>
              <a:t>Team Krushers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421335" y="1173335"/>
            <a:ext cx="1725300" cy="357000"/>
          </a:xfrm>
        </p:spPr>
        <p:txBody>
          <a:bodyPr/>
          <a:lstStyle/>
          <a:p>
            <a:r>
              <a:rPr lang="en-IN" altLang="en-US"/>
              <a:t> 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28365" y="256540"/>
            <a:ext cx="2287270" cy="496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 panose="02000504000000020004"/>
              <a:buNone/>
              <a:defRPr sz="7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IN" sz="3000" dirty="0"/>
              <a:t>Results</a:t>
            </a:r>
            <a:endParaRPr lang="en-IN" dirty="0"/>
          </a:p>
        </p:txBody>
      </p:sp>
      <p:pic>
        <p:nvPicPr>
          <p:cNvPr id="8" name="Picture 7" descr="rf_cm_doc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42415"/>
            <a:ext cx="3536950" cy="28384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/>
        </p:nvSpPr>
        <p:spPr>
          <a:xfrm>
            <a:off x="3535045" y="753110"/>
            <a:ext cx="2074545" cy="340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 panose="02000504000000020004"/>
              <a:buNone/>
              <a:defRPr sz="7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IN" sz="1800" dirty="0"/>
              <a:t>For .docx, .doc files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762530334"/>
              </p:ext>
            </p:extLst>
          </p:nvPr>
        </p:nvGraphicFramePr>
        <p:xfrm>
          <a:off x="4748169" y="1530335"/>
          <a:ext cx="3728446" cy="2501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24530" y="4432300"/>
            <a:ext cx="32524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IN" dirty="0" err="1">
                <a:latin typeface="Montserrat" pitchFamily="2" charset="0"/>
              </a:rPr>
              <a:t>Accuracy- 0.939 </a:t>
            </a:r>
            <a:endParaRPr lang="en-IN" dirty="0">
              <a:latin typeface="Montserrat" pitchFamily="2" charset="0"/>
            </a:endParaRPr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2450465" y="1093470"/>
            <a:ext cx="4503420" cy="340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 panose="02000504000000020004"/>
              <a:buNone/>
              <a:defRPr sz="7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IN" sz="1800" dirty="0">
                <a:sym typeface="+mn-ea"/>
              </a:rPr>
              <a:t>Final Model used- Random Forest Classifier</a:t>
            </a:r>
            <a:endParaRPr lang="en-IN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2090" y="337820"/>
            <a:ext cx="3991610" cy="420370"/>
          </a:xfrm>
        </p:spPr>
        <p:txBody>
          <a:bodyPr/>
          <a:lstStyle/>
          <a:p>
            <a:r>
              <a:rPr lang="en-IN" altLang="en-US" sz="1800" dirty="0"/>
              <a:t>Visualization of Random Forest trees-</a:t>
            </a:r>
          </a:p>
        </p:txBody>
      </p:sp>
      <p:pic>
        <p:nvPicPr>
          <p:cNvPr id="5" name="Picture 4" descr="rf_docx_d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" y="1565910"/>
            <a:ext cx="3067685" cy="2012315"/>
          </a:xfrm>
          <a:prstGeom prst="rect">
            <a:avLst/>
          </a:prstGeom>
        </p:spPr>
      </p:pic>
      <p:pic>
        <p:nvPicPr>
          <p:cNvPr id="7" name="Picture 6" descr="rf_docx_d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1033145"/>
            <a:ext cx="5330190" cy="34778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00075" y="3766820"/>
            <a:ext cx="203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Tx/>
              <a:buFont typeface="Arial" panose="020B0604020202020204" pitchFamily="34" charset="0"/>
            </a:pPr>
            <a:r>
              <a:rPr lang="en-IN" sz="1200" dirty="0" err="1">
                <a:latin typeface="Montserrat" pitchFamily="2" charset="0"/>
              </a:rPr>
              <a:t>One of the decision tree in the Random Forest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5478145" y="4389755"/>
            <a:ext cx="2030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Tx/>
              <a:buFont typeface="Arial" panose="020B0604020202020204" pitchFamily="34" charset="0"/>
            </a:pPr>
            <a:r>
              <a:rPr lang="en-IN" sz="1200" dirty="0" err="1">
                <a:latin typeface="Montserrat" pitchFamily="2" charset="0"/>
              </a:rPr>
              <a:t>Zoomed in version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/>
        </p:nvSpPr>
        <p:spPr>
          <a:xfrm>
            <a:off x="2421335" y="1173335"/>
            <a:ext cx="1725300" cy="35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0" i="0" u="none" strike="noStrike" cap="none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 i="0" u="none" strike="noStrike" cap="none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 i="0" u="none" strike="noStrike" cap="none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 i="0" u="none" strike="noStrike" cap="none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 i="0" u="none" strike="noStrike" cap="none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 i="0" u="none" strike="noStrike" cap="none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 i="0" u="none" strike="noStrike" cap="none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 i="0" u="none" strike="noStrike" cap="none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 panose="02000504000000020004"/>
              <a:buNone/>
              <a:defRPr sz="2400" b="1" i="0" u="none" strike="noStrike" cap="none">
                <a:solidFill>
                  <a:schemeClr val="accent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9pPr>
          </a:lstStyle>
          <a:p>
            <a:r>
              <a:rPr lang="en-IN" altLang="en-US"/>
              <a:t> </a:t>
            </a: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3534409" y="470853"/>
            <a:ext cx="2074545" cy="340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 panose="02000504000000020004"/>
              <a:buNone/>
              <a:defRPr sz="7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IN" sz="1800" dirty="0"/>
              <a:t>For .txt files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94050" y="4447540"/>
            <a:ext cx="3252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>
                <a:latin typeface="Montserrat" pitchFamily="2" charset="0"/>
              </a:rPr>
              <a:t>Accuracy- 0.889 </a:t>
            </a:r>
            <a:endParaRPr lang="en-IN" sz="1200" dirty="0">
              <a:latin typeface="Montserrat" pitchFamily="2" charset="0"/>
            </a:endParaRPr>
          </a:p>
        </p:txBody>
      </p:sp>
      <p:pic>
        <p:nvPicPr>
          <p:cNvPr id="9" name="Picture 8" descr="svm_cm_tx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28" y="1674177"/>
            <a:ext cx="3618865" cy="286639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/>
        </p:nvSpPr>
        <p:spPr>
          <a:xfrm>
            <a:off x="2421255" y="1068070"/>
            <a:ext cx="4861560" cy="349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 panose="02000504000000020004"/>
              <a:buNone/>
              <a:defRPr sz="7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IN" sz="1800" dirty="0">
                <a:sym typeface="+mn-ea"/>
              </a:rPr>
              <a:t>Final Model used- Support Vector Machine Classifier</a:t>
            </a:r>
            <a:endParaRPr lang="en-IN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2960" y="337820"/>
            <a:ext cx="2418080" cy="397510"/>
          </a:xfrm>
        </p:spPr>
        <p:txBody>
          <a:bodyPr/>
          <a:lstStyle/>
          <a:p>
            <a:r>
              <a:rPr lang="en-IN" altLang="en-US" sz="1800"/>
              <a:t>Misclassified samples-</a:t>
            </a: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1433830" y="1053465"/>
            <a:ext cx="2074545" cy="340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 panose="02000504000000020004"/>
              <a:buNone/>
              <a:defRPr sz="7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IN" sz="1600" dirty="0"/>
              <a:t>For .docx, .doc files</a:t>
            </a:r>
          </a:p>
        </p:txBody>
      </p:sp>
      <p:pic>
        <p:nvPicPr>
          <p:cNvPr id="12" name="Picture 11" descr="Screenshot 2022-01-13 at 10-52-00 train - Jupyter Notebook"/>
          <p:cNvPicPr>
            <a:picLocks noChangeAspect="1"/>
          </p:cNvPicPr>
          <p:nvPr/>
        </p:nvPicPr>
        <p:blipFill>
          <a:blip r:embed="rId2"/>
          <a:srcRect t="6184"/>
          <a:stretch>
            <a:fillRect/>
          </a:stretch>
        </p:blipFill>
        <p:spPr>
          <a:xfrm>
            <a:off x="398780" y="1711960"/>
            <a:ext cx="4144645" cy="243713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/>
        </p:nvSpPr>
        <p:spPr>
          <a:xfrm>
            <a:off x="5781040" y="1053465"/>
            <a:ext cx="2074545" cy="340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 panose="02000504000000020004"/>
              <a:buNone/>
              <a:defRPr sz="7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IN" sz="1600" dirty="0"/>
              <a:t>For .txt files</a:t>
            </a:r>
          </a:p>
        </p:txBody>
      </p:sp>
      <p:pic>
        <p:nvPicPr>
          <p:cNvPr id="14" name="Picture 13" descr="Screenshot 2022-01-13 at 11-44-04 SVM_model_text - Jupyter Not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05" y="1711960"/>
            <a:ext cx="4337685" cy="2437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Table of Contents: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 of Document – Preprocessing Step</a:t>
            </a:r>
          </a:p>
          <a:p>
            <a:endParaRPr lang="en-IN" dirty="0"/>
          </a:p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Approach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Features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Exploratory Data Analysis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Metrics</a:t>
            </a:r>
          </a:p>
          <a:p>
            <a:pPr lvl="1"/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Document Reconstruction</a:t>
            </a:r>
            <a:endParaRPr lang="en-IN" dirty="0">
              <a:solidFill>
                <a:schemeClr val="tx1"/>
              </a:solidFill>
            </a:endParaRPr>
          </a:p>
          <a:p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References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21494" y="3094488"/>
            <a:ext cx="7709256" cy="86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B594-793A-4A0A-9FA6-17005C0A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Document Reconstruction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C684CD-60DA-4302-B7A7-9E4C3CE50E2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178583" y="1490777"/>
            <a:ext cx="1824676" cy="98605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588" lvl="1" algn="ctr" defTabSz="895350" eaLnBrk="0" fontAlgn="ctr" hangingPunct="0">
              <a:spcBef>
                <a:spcPct val="20000"/>
              </a:spcBef>
              <a:buClr>
                <a:srgbClr val="86E02D"/>
              </a:buClr>
              <a:buSzPct val="120000"/>
            </a:pPr>
            <a:r>
              <a:rPr lang="en-GB" altLang="zh-CN" sz="1200" b="1" dirty="0"/>
              <a:t>Headings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117EFF4-E038-4B9E-9C68-EDCCC2F0DA2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277139" y="1140414"/>
            <a:ext cx="13124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895350" fontAlgn="ctr">
              <a:buSzPct val="120000"/>
            </a:pPr>
            <a:r>
              <a:rPr lang="en-US" altLang="zh-CN" sz="1200" b="1" dirty="0">
                <a:ea typeface="华文楷体" pitchFamily="2" charset="-122"/>
              </a:rPr>
              <a:t>Segment</a:t>
            </a:r>
            <a:endParaRPr lang="zh-CN" altLang="en-GB" sz="1200" b="1" dirty="0">
              <a:ea typeface="华文楷体" pitchFamily="2" charset="-122"/>
            </a:endParaRPr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BF948B1B-39D8-40F8-9F26-A78C5FA5FD04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gray">
          <a:xfrm>
            <a:off x="1179532" y="1425110"/>
            <a:ext cx="204183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>
                <a:srgbClr val="86E02D"/>
              </a:buClr>
            </a:pPr>
            <a:endParaRPr lang="en-US" sz="10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BC1A5FE-8328-4D62-9EBE-8BC9083F21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178583" y="2775153"/>
            <a:ext cx="1824676" cy="274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588" lvl="1" algn="ctr" defTabSz="895350" eaLnBrk="0" fontAlgn="ctr" hangingPunct="0">
              <a:spcBef>
                <a:spcPct val="20000"/>
              </a:spcBef>
              <a:buClr>
                <a:srgbClr val="86E02D"/>
              </a:buClr>
              <a:buSzPct val="120000"/>
            </a:pPr>
            <a:r>
              <a:rPr lang="en-US" altLang="zh-CN" sz="1200" b="1" dirty="0"/>
              <a:t>Sub-headings</a:t>
            </a:r>
            <a:endParaRPr lang="en-GB" altLang="zh-CN" sz="1200" b="1" dirty="0"/>
          </a:p>
        </p:txBody>
      </p:sp>
      <p:cxnSp>
        <p:nvCxnSpPr>
          <p:cNvPr id="8" name="直接连接符 45">
            <a:extLst>
              <a:ext uri="{FF2B5EF4-FFF2-40B4-BE49-F238E27FC236}">
                <a16:creationId xmlns:a16="http://schemas.microsoft.com/office/drawing/2014/main" id="{C24E8D28-C53E-4CA9-9314-094C8D585AE9}"/>
              </a:ext>
            </a:extLst>
          </p:cNvPr>
          <p:cNvCxnSpPr/>
          <p:nvPr/>
        </p:nvCxnSpPr>
        <p:spPr>
          <a:xfrm>
            <a:off x="224020" y="2618540"/>
            <a:ext cx="8474075" cy="1587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6755E6AC-7509-4BE0-B9DC-C3D645B7986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178583" y="3746625"/>
            <a:ext cx="1824676" cy="5604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588" lvl="1" algn="ctr" defTabSz="895350" eaLnBrk="0" fontAlgn="ctr" hangingPunct="0">
              <a:spcBef>
                <a:spcPct val="20000"/>
              </a:spcBef>
              <a:buClr>
                <a:srgbClr val="86E02D"/>
              </a:buClr>
              <a:buSzPct val="120000"/>
            </a:pPr>
            <a:r>
              <a:rPr lang="en-US" altLang="zh-CN" sz="1200" b="1" dirty="0"/>
              <a:t>Section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00BD6A-246F-4FB1-AC91-FE9EE715E1E0}"/>
              </a:ext>
            </a:extLst>
          </p:cNvPr>
          <p:cNvGrpSpPr/>
          <p:nvPr/>
        </p:nvGrpSpPr>
        <p:grpSpPr>
          <a:xfrm>
            <a:off x="3896796" y="1140414"/>
            <a:ext cx="3544390" cy="284696"/>
            <a:chOff x="5068997" y="1726139"/>
            <a:chExt cx="3544390" cy="284696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4BA8F66-3678-4CF2-BF3F-CD0C260887B9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319549" y="1726139"/>
              <a:ext cx="29083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895350" fontAlgn="ctr">
                <a:buSzPct val="120000"/>
              </a:pPr>
              <a:r>
                <a:rPr lang="en-US" altLang="zh-CN" sz="1200" b="1" dirty="0">
                  <a:ea typeface="华文楷体" pitchFamily="2" charset="-122"/>
                </a:rPr>
                <a:t>Services</a:t>
              </a:r>
              <a:endParaRPr lang="zh-CN" altLang="en-GB" sz="1200" b="1" dirty="0">
                <a:ea typeface="华文楷体" pitchFamily="2" charset="-122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B9B28212-9360-4B3C-847B-6FDE3F22D8E8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gray">
            <a:xfrm>
              <a:off x="5068997" y="2010835"/>
              <a:ext cx="354439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buClr>
                  <a:srgbClr val="86E02D"/>
                </a:buClr>
              </a:pPr>
              <a:endParaRPr lang="en-US" sz="1000" dirty="0"/>
            </a:p>
          </p:txBody>
        </p:sp>
      </p:grpSp>
      <p:cxnSp>
        <p:nvCxnSpPr>
          <p:cNvPr id="33" name="直接连接符 45">
            <a:extLst>
              <a:ext uri="{FF2B5EF4-FFF2-40B4-BE49-F238E27FC236}">
                <a16:creationId xmlns:a16="http://schemas.microsoft.com/office/drawing/2014/main" id="{C2A41A37-B705-4F2C-B0B4-A1008222A43C}"/>
              </a:ext>
            </a:extLst>
          </p:cNvPr>
          <p:cNvCxnSpPr/>
          <p:nvPr/>
        </p:nvCxnSpPr>
        <p:spPr>
          <a:xfrm>
            <a:off x="224019" y="3679372"/>
            <a:ext cx="8474075" cy="1587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136081-59CD-45D7-9A01-65CCC39C1D17}"/>
              </a:ext>
            </a:extLst>
          </p:cNvPr>
          <p:cNvSpPr txBox="1"/>
          <p:nvPr/>
        </p:nvSpPr>
        <p:spPr>
          <a:xfrm>
            <a:off x="4098567" y="1624169"/>
            <a:ext cx="35443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000" dirty="0">
                <a:solidFill>
                  <a:schemeClr val="tx1"/>
                </a:solidFill>
              </a:rPr>
              <a:t>Blocks which were predicted as headings were concatenated with heading tags at beginning and end of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/>
              <a:t>Formatting was tried to be preserved as much as possible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7A91C1-7198-4DDC-AD99-1C4F2A520F53}"/>
              </a:ext>
            </a:extLst>
          </p:cNvPr>
          <p:cNvSpPr txBox="1"/>
          <p:nvPr/>
        </p:nvSpPr>
        <p:spPr>
          <a:xfrm>
            <a:off x="4098567" y="2685343"/>
            <a:ext cx="3544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000" dirty="0">
                <a:solidFill>
                  <a:schemeClr val="tx1"/>
                </a:solidFill>
              </a:rPr>
              <a:t>Blocks which were predicted as sub-headings were concatenated with sub-heading tags at beginning and end of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/>
              <a:t>Considerations for presence of hyperlinks was taken into account. Formatting was tried to be preserved as much as possible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E898A-7FDF-4545-96F4-AC35DD1011A7}"/>
              </a:ext>
            </a:extLst>
          </p:cNvPr>
          <p:cNvSpPr txBox="1"/>
          <p:nvPr/>
        </p:nvSpPr>
        <p:spPr>
          <a:xfrm>
            <a:off x="4098567" y="3790055"/>
            <a:ext cx="35443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tx1"/>
                </a:solidFill>
              </a:rPr>
              <a:t>Blocks which were predicted as sections contiguously were combined as single sections.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tx1"/>
                </a:solidFill>
              </a:rPr>
              <a:t>Considerations were taken while dealing with tables, images and hyperlinks so that formatting was retained as much as possible. 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01270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5" y="1191011"/>
            <a:ext cx="2942184" cy="206451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459019" y="1240975"/>
            <a:ext cx="2737452" cy="1964589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 rot="60000">
            <a:off x="6213406" y="1208772"/>
            <a:ext cx="2737452" cy="19645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7175" y="3582350"/>
            <a:ext cx="8288323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Montserrat" pitchFamily="2" charset="0"/>
              </a:rPr>
              <a:t>Tf-idf</a:t>
            </a:r>
            <a:r>
              <a:rPr lang="en-IN" dirty="0">
                <a:latin typeface="Montserrat" pitchFamily="2" charset="0"/>
              </a:rPr>
              <a:t> : specific to type of document used. Would be valuable when a specific type of document is of interest. </a:t>
            </a:r>
            <a:r>
              <a:rPr lang="en-IN" dirty="0" err="1">
                <a:latin typeface="Montserrat" pitchFamily="2" charset="0"/>
              </a:rPr>
              <a:t>Eg</a:t>
            </a:r>
            <a:r>
              <a:rPr lang="en-IN" dirty="0">
                <a:latin typeface="Montserrat" pitchFamily="2" charset="0"/>
              </a:rPr>
              <a:t>: Scientific journals, fiction type document. Can be used in further improvements of classifier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Montserrat" pitchFamily="2" charset="0"/>
              </a:rPr>
              <a:t>A hybrid approach combining both tf-idf and non tf-idf features can also help in improving the results and increase robustness of the model.</a:t>
            </a: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3388907" y="550910"/>
            <a:ext cx="2877675" cy="2488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 panose="02000504000000020004"/>
              <a:buNone/>
              <a:defRPr sz="7000" b="0" i="0" u="none" strike="noStrike" cap="none">
                <a:solidFill>
                  <a:schemeClr val="dk1"/>
                </a:solidFill>
                <a:latin typeface="Vidaloka" panose="02000504000000020004"/>
                <a:ea typeface="Vidaloka" panose="02000504000000020004"/>
                <a:cs typeface="Vidaloka" panose="02000504000000020004"/>
                <a:sym typeface="Vidaloka" panose="02000504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0" i="1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IN" sz="1800" dirty="0"/>
              <a:t>Further Improvements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E15B-22DE-981D-3256-3EBD17B9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distilBERT</a:t>
            </a:r>
            <a:r>
              <a:rPr lang="en-IN" dirty="0"/>
              <a:t> – Hugging 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392C-559C-7943-1B3B-F5EC38975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/>
              <a:t>Hugging Face Model</a:t>
            </a:r>
          </a:p>
          <a:p>
            <a:r>
              <a:rPr lang="en-IN" sz="1400" dirty="0"/>
              <a:t>Last layer changed and fine-tuned</a:t>
            </a:r>
          </a:p>
          <a:p>
            <a:r>
              <a:rPr lang="en-IN" sz="1400" dirty="0"/>
              <a:t>Drugs.com dataset</a:t>
            </a:r>
          </a:p>
          <a:p>
            <a:r>
              <a:rPr lang="en-IN" sz="1400" dirty="0"/>
              <a:t>25K Headings</a:t>
            </a:r>
          </a:p>
          <a:p>
            <a:r>
              <a:rPr lang="en-IN" sz="1400" dirty="0"/>
              <a:t>48K Sub-Headings</a:t>
            </a:r>
          </a:p>
          <a:p>
            <a:r>
              <a:rPr lang="en-IN" sz="1400" dirty="0"/>
              <a:t>2L Section type classes</a:t>
            </a:r>
          </a:p>
          <a:p>
            <a:r>
              <a:rPr lang="en-IN" sz="1400" dirty="0"/>
              <a:t>Taken from various drugs related dataset to accurately depict the problem in hand</a:t>
            </a:r>
          </a:p>
          <a:p>
            <a:r>
              <a:rPr lang="en-IN" sz="1400" dirty="0"/>
              <a:t>Web scraping done using Beautiful Soup</a:t>
            </a:r>
          </a:p>
          <a:p>
            <a:endParaRPr lang="en-IN" dirty="0"/>
          </a:p>
          <a:p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82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4;p40">
            <a:extLst>
              <a:ext uri="{FF2B5EF4-FFF2-40B4-BE49-F238E27FC236}">
                <a16:creationId xmlns:a16="http://schemas.microsoft.com/office/drawing/2014/main" id="{C366EE8A-63E5-F229-C465-7C4191F69F28}"/>
              </a:ext>
            </a:extLst>
          </p:cNvPr>
          <p:cNvSpPr txBox="1">
            <a:spLocks/>
          </p:cNvSpPr>
          <p:nvPr/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2000" b="1" dirty="0">
                <a:latin typeface="Vidaloka" panose="020B0604020202020204" charset="0"/>
              </a:rPr>
              <a:t>MODEL PERFORMANCE</a:t>
            </a:r>
          </a:p>
        </p:txBody>
      </p:sp>
      <p:sp>
        <p:nvSpPr>
          <p:cNvPr id="3" name="Google Shape;606;p40">
            <a:extLst>
              <a:ext uri="{FF2B5EF4-FFF2-40B4-BE49-F238E27FC236}">
                <a16:creationId xmlns:a16="http://schemas.microsoft.com/office/drawing/2014/main" id="{177BFDEA-2719-178B-C4B1-9AB19B35EDA8}"/>
              </a:ext>
            </a:extLst>
          </p:cNvPr>
          <p:cNvSpPr/>
          <p:nvPr/>
        </p:nvSpPr>
        <p:spPr>
          <a:xfrm>
            <a:off x="855300" y="1363400"/>
            <a:ext cx="3649200" cy="15846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F1 SCORE FOR HEADINGS</a:t>
            </a:r>
          </a:p>
        </p:txBody>
      </p:sp>
      <p:sp>
        <p:nvSpPr>
          <p:cNvPr id="4" name="Google Shape;607;p40">
            <a:extLst>
              <a:ext uri="{FF2B5EF4-FFF2-40B4-BE49-F238E27FC236}">
                <a16:creationId xmlns:a16="http://schemas.microsoft.com/office/drawing/2014/main" id="{5920E7C0-B63B-D9D9-2F63-55272A9E68D5}"/>
              </a:ext>
            </a:extLst>
          </p:cNvPr>
          <p:cNvSpPr/>
          <p:nvPr/>
        </p:nvSpPr>
        <p:spPr>
          <a:xfrm>
            <a:off x="4655554" y="1363400"/>
            <a:ext cx="3649200" cy="15846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F1 SCORE FOR SUBHEADINGS</a:t>
            </a:r>
          </a:p>
        </p:txBody>
      </p:sp>
      <p:sp>
        <p:nvSpPr>
          <p:cNvPr id="5" name="Google Shape;608;p40">
            <a:extLst>
              <a:ext uri="{FF2B5EF4-FFF2-40B4-BE49-F238E27FC236}">
                <a16:creationId xmlns:a16="http://schemas.microsoft.com/office/drawing/2014/main" id="{1F3F2B88-3C64-4039-0229-BF75B4F3D7DD}"/>
              </a:ext>
            </a:extLst>
          </p:cNvPr>
          <p:cNvSpPr/>
          <p:nvPr/>
        </p:nvSpPr>
        <p:spPr>
          <a:xfrm>
            <a:off x="855300" y="3121900"/>
            <a:ext cx="3649200" cy="15846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F1 SCORE FOR SECTION</a:t>
            </a: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" name="Google Shape;609;p40">
            <a:extLst>
              <a:ext uri="{FF2B5EF4-FFF2-40B4-BE49-F238E27FC236}">
                <a16:creationId xmlns:a16="http://schemas.microsoft.com/office/drawing/2014/main" id="{3A0FA031-CD57-07BE-7AB8-9B5DB5790D73}"/>
              </a:ext>
            </a:extLst>
          </p:cNvPr>
          <p:cNvSpPr/>
          <p:nvPr/>
        </p:nvSpPr>
        <p:spPr>
          <a:xfrm>
            <a:off x="4655554" y="3121900"/>
            <a:ext cx="3649200" cy="15846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ACCURACY</a:t>
            </a: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" name="Google Shape;610;p40">
            <a:extLst>
              <a:ext uri="{FF2B5EF4-FFF2-40B4-BE49-F238E27FC236}">
                <a16:creationId xmlns:a16="http://schemas.microsoft.com/office/drawing/2014/main" id="{0EA56E2A-D6EE-6CE7-C8F1-AF38BBD67BD7}"/>
              </a:ext>
            </a:extLst>
          </p:cNvPr>
          <p:cNvSpPr/>
          <p:nvPr/>
        </p:nvSpPr>
        <p:spPr>
          <a:xfrm>
            <a:off x="3298034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40">
            <a:extLst>
              <a:ext uri="{FF2B5EF4-FFF2-40B4-BE49-F238E27FC236}">
                <a16:creationId xmlns:a16="http://schemas.microsoft.com/office/drawing/2014/main" id="{BD8F018D-4854-462F-6943-97358B53F9CA}"/>
              </a:ext>
            </a:extLst>
          </p:cNvPr>
          <p:cNvSpPr/>
          <p:nvPr/>
        </p:nvSpPr>
        <p:spPr>
          <a:xfrm rot="5400000">
            <a:off x="3430952" y="1738367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2;p40">
            <a:extLst>
              <a:ext uri="{FF2B5EF4-FFF2-40B4-BE49-F238E27FC236}">
                <a16:creationId xmlns:a16="http://schemas.microsoft.com/office/drawing/2014/main" id="{A03A86C1-D48D-2168-891E-C34F8A522EBB}"/>
              </a:ext>
            </a:extLst>
          </p:cNvPr>
          <p:cNvSpPr/>
          <p:nvPr/>
        </p:nvSpPr>
        <p:spPr>
          <a:xfrm rot="10800000">
            <a:off x="3447470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13;p40">
            <a:extLst>
              <a:ext uri="{FF2B5EF4-FFF2-40B4-BE49-F238E27FC236}">
                <a16:creationId xmlns:a16="http://schemas.microsoft.com/office/drawing/2014/main" id="{662F97F0-4E7E-50EA-3E9C-5183B549D787}"/>
              </a:ext>
            </a:extLst>
          </p:cNvPr>
          <p:cNvSpPr/>
          <p:nvPr/>
        </p:nvSpPr>
        <p:spPr>
          <a:xfrm rot="-5400000">
            <a:off x="3298034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4;p40">
            <a:extLst>
              <a:ext uri="{FF2B5EF4-FFF2-40B4-BE49-F238E27FC236}">
                <a16:creationId xmlns:a16="http://schemas.microsoft.com/office/drawing/2014/main" id="{49D3DF96-5AA5-9880-32A9-0BF209595861}"/>
              </a:ext>
            </a:extLst>
          </p:cNvPr>
          <p:cNvSpPr/>
          <p:nvPr/>
        </p:nvSpPr>
        <p:spPr>
          <a:xfrm>
            <a:off x="3582643" y="2290696"/>
            <a:ext cx="846900" cy="463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Barlow"/>
              </a:rPr>
              <a:t>0.81</a:t>
            </a:r>
            <a:endParaRPr b="1" i="0" dirty="0">
              <a:ln>
                <a:noFill/>
              </a:ln>
              <a:solidFill>
                <a:schemeClr val="dk1"/>
              </a:solidFill>
              <a:latin typeface="Barlow"/>
            </a:endParaRPr>
          </a:p>
        </p:txBody>
      </p:sp>
      <p:sp>
        <p:nvSpPr>
          <p:cNvPr id="12" name="Google Shape;615;p40">
            <a:extLst>
              <a:ext uri="{FF2B5EF4-FFF2-40B4-BE49-F238E27FC236}">
                <a16:creationId xmlns:a16="http://schemas.microsoft.com/office/drawing/2014/main" id="{75DA8A68-F60E-B1A2-8F39-E20D31E165FD}"/>
              </a:ext>
            </a:extLst>
          </p:cNvPr>
          <p:cNvSpPr/>
          <p:nvPr/>
        </p:nvSpPr>
        <p:spPr>
          <a:xfrm>
            <a:off x="4611353" y="2324628"/>
            <a:ext cx="1006850" cy="11422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lang="en-US" b="1" i="0" dirty="0">
                <a:ln>
                  <a:noFill/>
                </a:ln>
                <a:solidFill>
                  <a:schemeClr val="dk1"/>
                </a:solidFill>
                <a:latin typeface="Barlow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Barlow"/>
              </a:rPr>
              <a:t>0.90</a:t>
            </a:r>
            <a:endParaRPr lang="en-US" b="1" i="0" dirty="0">
              <a:ln>
                <a:noFill/>
              </a:ln>
              <a:solidFill>
                <a:schemeClr val="dk1"/>
              </a:solidFill>
              <a:latin typeface="Barlow"/>
            </a:endParaRPr>
          </a:p>
          <a:p>
            <a:pPr lvl="0" algn="ctr"/>
            <a:endParaRPr b="1" i="0" dirty="0">
              <a:ln>
                <a:noFill/>
              </a:ln>
              <a:solidFill>
                <a:schemeClr val="dk1"/>
              </a:solidFill>
              <a:latin typeface="Barlow"/>
            </a:endParaRPr>
          </a:p>
        </p:txBody>
      </p:sp>
      <p:sp>
        <p:nvSpPr>
          <p:cNvPr id="13" name="Google Shape;616;p40">
            <a:extLst>
              <a:ext uri="{FF2B5EF4-FFF2-40B4-BE49-F238E27FC236}">
                <a16:creationId xmlns:a16="http://schemas.microsoft.com/office/drawing/2014/main" id="{CE28A78D-B0B2-D3E1-60C1-8F8E92AABF95}"/>
              </a:ext>
            </a:extLst>
          </p:cNvPr>
          <p:cNvSpPr/>
          <p:nvPr/>
        </p:nvSpPr>
        <p:spPr>
          <a:xfrm>
            <a:off x="3657600" y="3348952"/>
            <a:ext cx="696987" cy="4440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Barlow"/>
              </a:rPr>
              <a:t>O</a:t>
            </a:r>
            <a:r>
              <a:rPr lang="en-US" b="1" i="0" dirty="0">
                <a:ln>
                  <a:noFill/>
                </a:ln>
                <a:solidFill>
                  <a:schemeClr val="dk1"/>
                </a:solidFill>
                <a:latin typeface="Barlow"/>
              </a:rPr>
              <a:t>.95</a:t>
            </a:r>
            <a:endParaRPr b="1" i="0" dirty="0">
              <a:ln>
                <a:noFill/>
              </a:ln>
              <a:solidFill>
                <a:schemeClr val="dk1"/>
              </a:solidFill>
              <a:latin typeface="Barlow"/>
            </a:endParaRPr>
          </a:p>
        </p:txBody>
      </p:sp>
      <p:sp>
        <p:nvSpPr>
          <p:cNvPr id="14" name="Google Shape;617;p40">
            <a:extLst>
              <a:ext uri="{FF2B5EF4-FFF2-40B4-BE49-F238E27FC236}">
                <a16:creationId xmlns:a16="http://schemas.microsoft.com/office/drawing/2014/main" id="{551294FD-6872-313D-299C-2DED6C7E645D}"/>
              </a:ext>
            </a:extLst>
          </p:cNvPr>
          <p:cNvSpPr/>
          <p:nvPr/>
        </p:nvSpPr>
        <p:spPr>
          <a:xfrm>
            <a:off x="4714631" y="3348952"/>
            <a:ext cx="909108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Barlow"/>
              </a:rPr>
              <a:t>0.89</a:t>
            </a:r>
            <a:endParaRPr b="1" i="0" dirty="0">
              <a:ln>
                <a:noFill/>
              </a:ln>
              <a:solidFill>
                <a:schemeClr val="dk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57618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3370" y="414655"/>
            <a:ext cx="1448435" cy="427355"/>
          </a:xfrm>
        </p:spPr>
        <p:txBody>
          <a:bodyPr/>
          <a:lstStyle/>
          <a:p>
            <a:r>
              <a:rPr lang="en-IN" altLang="en-US" sz="1800" dirty="0"/>
              <a:t>References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275" y="959165"/>
            <a:ext cx="82883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" pitchFamily="2" charset="0"/>
              </a:rPr>
              <a:t>1. S. Vanderbeck, J. Bockhorst, C. Oldfather; “A Machine Learning Approach to Identifying Sections in Legal Briefs”, MAICS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Montserrat" pitchFamily="2" charset="0"/>
            </a:endParaRPr>
          </a:p>
          <a:p>
            <a:r>
              <a:rPr lang="en-IN" dirty="0">
                <a:latin typeface="Montserrat" pitchFamily="2" charset="0"/>
              </a:rPr>
              <a:t>2. Python – docx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Montserrat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B8E2F9-AC1F-4682-A99A-8C5E19D2E460}"/>
              </a:ext>
            </a:extLst>
          </p:cNvPr>
          <p:cNvCxnSpPr>
            <a:cxnSpLocks/>
          </p:cNvCxnSpPr>
          <p:nvPr/>
        </p:nvCxnSpPr>
        <p:spPr>
          <a:xfrm>
            <a:off x="570451" y="2223083"/>
            <a:ext cx="8296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9D2997-1B7E-41E1-8149-676F7E9796EF}"/>
              </a:ext>
            </a:extLst>
          </p:cNvPr>
          <p:cNvSpPr txBox="1"/>
          <p:nvPr/>
        </p:nvSpPr>
        <p:spPr>
          <a:xfrm>
            <a:off x="570451" y="2571750"/>
            <a:ext cx="8146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Team Krushers:</a:t>
            </a:r>
          </a:p>
          <a:p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Rajas </a:t>
            </a:r>
            <a:r>
              <a:rPr lang="en-I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Takle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I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Pudhuyugan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Kumaran</a:t>
            </a:r>
          </a:p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Vignesh Kumar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056" y="347355"/>
            <a:ext cx="7717500" cy="572700"/>
          </a:xfrm>
        </p:spPr>
        <p:txBody>
          <a:bodyPr/>
          <a:lstStyle/>
          <a:p>
            <a:pPr algn="ctr"/>
            <a:r>
              <a:rPr lang="en-IN" dirty="0"/>
              <a:t>Overview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3439486" y="1132514"/>
            <a:ext cx="2290195" cy="34394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Montserrat" pitchFamily="2" charset="0"/>
              </a:rPr>
              <a:t>Document</a:t>
            </a:r>
            <a:endParaRPr lang="en-IN" dirty="0">
              <a:latin typeface="Montserrat" pitchFamily="2" charset="0"/>
            </a:endParaRPr>
          </a:p>
        </p:txBody>
      </p:sp>
      <p:sp>
        <p:nvSpPr>
          <p:cNvPr id="12" name="Flowchart: Process 11"/>
          <p:cNvSpPr/>
          <p:nvPr/>
        </p:nvSpPr>
        <p:spPr>
          <a:xfrm>
            <a:off x="3439486" y="1719743"/>
            <a:ext cx="2290195" cy="34394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Montserrat" pitchFamily="2" charset="0"/>
              </a:rPr>
              <a:t>Block of text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3426877" y="2306972"/>
            <a:ext cx="2290195" cy="34394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Montserrat" pitchFamily="2" charset="0"/>
              </a:rPr>
              <a:t>Construct features 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3426877" y="2915173"/>
            <a:ext cx="2290195" cy="34394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Montserrat" pitchFamily="2" charset="0"/>
              </a:rPr>
              <a:t>Classifier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3426876" y="4232243"/>
            <a:ext cx="2290195" cy="466231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Montserrat" pitchFamily="2" charset="0"/>
              </a:rPr>
              <a:t>Construct a document based on predictions</a:t>
            </a:r>
          </a:p>
        </p:txBody>
      </p:sp>
      <p:cxnSp>
        <p:nvCxnSpPr>
          <p:cNvPr id="21" name="Straight Arrow Connector 20"/>
          <p:cNvCxnSpPr>
            <a:stCxn id="11" idx="2"/>
            <a:endCxn id="12" idx="0"/>
          </p:cNvCxnSpPr>
          <p:nvPr/>
        </p:nvCxnSpPr>
        <p:spPr>
          <a:xfrm>
            <a:off x="4584584" y="1476462"/>
            <a:ext cx="0" cy="24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567806" y="2063691"/>
            <a:ext cx="0" cy="24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72000" y="2671892"/>
            <a:ext cx="0" cy="24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05075" y="3580517"/>
            <a:ext cx="135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itchFamily="2" charset="0"/>
              </a:rPr>
              <a:t>Subheading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14428" y="3591793"/>
            <a:ext cx="1136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itchFamily="2" charset="0"/>
              </a:rPr>
              <a:t>Section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92867" y="3580517"/>
            <a:ext cx="1136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itchFamily="2" charset="0"/>
              </a:rPr>
              <a:t>Heading</a:t>
            </a:r>
          </a:p>
        </p:txBody>
      </p:sp>
      <p:cxnSp>
        <p:nvCxnSpPr>
          <p:cNvPr id="30" name="Straight Arrow Connector 29"/>
          <p:cNvCxnSpPr>
            <a:stCxn id="15" idx="2"/>
            <a:endCxn id="26" idx="0"/>
          </p:cNvCxnSpPr>
          <p:nvPr/>
        </p:nvCxnSpPr>
        <p:spPr>
          <a:xfrm>
            <a:off x="4571975" y="3259121"/>
            <a:ext cx="12608" cy="32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2"/>
            <a:endCxn id="28" idx="0"/>
          </p:cNvCxnSpPr>
          <p:nvPr/>
        </p:nvCxnSpPr>
        <p:spPr>
          <a:xfrm flipH="1">
            <a:off x="3261221" y="3259121"/>
            <a:ext cx="1310754" cy="32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5" idx="2"/>
            <a:endCxn id="27" idx="0"/>
          </p:cNvCxnSpPr>
          <p:nvPr/>
        </p:nvCxnSpPr>
        <p:spPr>
          <a:xfrm>
            <a:off x="4571975" y="3259121"/>
            <a:ext cx="1310807" cy="33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8" idx="2"/>
            <a:endCxn id="16" idx="0"/>
          </p:cNvCxnSpPr>
          <p:nvPr/>
        </p:nvCxnSpPr>
        <p:spPr>
          <a:xfrm>
            <a:off x="3261221" y="3888294"/>
            <a:ext cx="1310753" cy="34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6" idx="2"/>
            <a:endCxn id="16" idx="0"/>
          </p:cNvCxnSpPr>
          <p:nvPr/>
        </p:nvCxnSpPr>
        <p:spPr>
          <a:xfrm flipH="1">
            <a:off x="4571974" y="3888294"/>
            <a:ext cx="12609" cy="34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16" idx="0"/>
          </p:cNvCxnSpPr>
          <p:nvPr/>
        </p:nvCxnSpPr>
        <p:spPr>
          <a:xfrm flipH="1">
            <a:off x="4571974" y="3899570"/>
            <a:ext cx="1310808" cy="33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of Contents: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/>
              <a:t>Segmentation of Document – Preprocessing Step</a:t>
            </a:r>
          </a:p>
          <a:p>
            <a:endParaRPr lang="en-IN" dirty="0"/>
          </a:p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 Approach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Features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Exploratory Data Analysis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  <a:p>
            <a:pPr lvl="1"/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Metrics</a:t>
            </a:r>
          </a:p>
          <a:p>
            <a:pPr lvl="1"/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 Reconstruction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13225" y="1257300"/>
            <a:ext cx="7709256" cy="407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25" y="445025"/>
            <a:ext cx="7491208" cy="572700"/>
          </a:xfrm>
        </p:spPr>
        <p:txBody>
          <a:bodyPr/>
          <a:lstStyle/>
          <a:p>
            <a:r>
              <a:rPr lang="en-IN" dirty="0"/>
              <a:t>Segmenting Documents into block of texts.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250" y="1272925"/>
            <a:ext cx="5200989" cy="3295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200" dirty="0"/>
              <a:t>\n used as separator to segment document into block of texts.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/>
              <a:t>Headings and Sub-headings are single line texts whereas paragraphs could be multiple line texts.  </a:t>
            </a:r>
          </a:p>
          <a:p>
            <a:endParaRPr lang="en-IN" sz="1200" dirty="0"/>
          </a:p>
          <a:p>
            <a:pPr marL="114300" indent="0" algn="ctr">
              <a:buNone/>
            </a:pPr>
            <a:r>
              <a:rPr lang="en-IN" sz="1400" b="1" dirty="0"/>
              <a:t>File Handling</a:t>
            </a:r>
          </a:p>
          <a:p>
            <a:pPr marL="114300" indent="0" algn="ctr">
              <a:buNone/>
            </a:pPr>
            <a:endParaRPr lang="en-IN" sz="14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effectLst/>
                <a:highlight>
                  <a:srgbClr val="C0C0C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python-docx</a:t>
            </a:r>
            <a:r>
              <a:rPr lang="en-IN" sz="1200" dirty="0">
                <a:solidFill>
                  <a:sysClr val="windowText" lastClr="000000"/>
                </a:solidFill>
                <a:latin typeface="Montserrat" pitchFamily="2" charset="0"/>
              </a:rPr>
              <a:t> library for .docx type files. 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ysClr val="windowText" lastClr="000000"/>
                </a:solidFill>
                <a:latin typeface="Montserrat" pitchFamily="2" charset="0"/>
              </a:rPr>
              <a:t>Tables were read as single line.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ysClr val="windowText" lastClr="000000"/>
                </a:solidFill>
                <a:latin typeface="Montserrat" pitchFamily="2" charset="0"/>
              </a:rPr>
              <a:t>Features were accounted for if it was extracted from table or if a block contains an image.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ysClr val="windowText" lastClr="000000"/>
                </a:solidFill>
                <a:latin typeface="Montserrat" pitchFamily="2" charset="0"/>
              </a:rPr>
              <a:t>.doc files were converted into .docx type files and the same procedure was followed.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ysClr val="windowText" lastClr="000000"/>
                </a:solidFill>
                <a:latin typeface="Montserrat" pitchFamily="2" charset="0"/>
              </a:rPr>
              <a:t>.txt files doesn’t contain explicit tables and images. It was read by line. Presence of word ‘table’ and ‘figures’ were noted.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14239" y="1340643"/>
            <a:ext cx="2969704" cy="2462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___________ </a:t>
            </a:r>
            <a:r>
              <a:rPr lang="en-IN" b="1" dirty="0"/>
              <a:t>      </a:t>
            </a:r>
            <a:r>
              <a:rPr lang="en-IN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&lt;Heading&gt;</a:t>
            </a:r>
          </a:p>
          <a:p>
            <a:r>
              <a:rPr lang="en-IN" b="1" dirty="0">
                <a:solidFill>
                  <a:schemeClr val="tx1"/>
                </a:solidFill>
              </a:rPr>
              <a:t>___________</a:t>
            </a:r>
            <a:r>
              <a:rPr lang="en-IN" b="1" dirty="0"/>
              <a:t>       </a:t>
            </a:r>
            <a:r>
              <a:rPr lang="en-IN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&lt;Sub-Heading&gt;</a:t>
            </a:r>
          </a:p>
          <a:p>
            <a:endParaRPr lang="en-IN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___________</a:t>
            </a:r>
          </a:p>
          <a:p>
            <a:r>
              <a:rPr lang="en-IN" b="1" dirty="0">
                <a:solidFill>
                  <a:schemeClr val="tx1"/>
                </a:solidFill>
              </a:rPr>
              <a:t>___________</a:t>
            </a:r>
          </a:p>
          <a:p>
            <a:endParaRPr lang="en-IN" b="1" dirty="0"/>
          </a:p>
          <a:p>
            <a:r>
              <a:rPr lang="en-IN" b="1" dirty="0">
                <a:solidFill>
                  <a:schemeClr val="tx1"/>
                </a:solidFill>
              </a:rPr>
              <a:t>___________</a:t>
            </a:r>
          </a:p>
          <a:p>
            <a:r>
              <a:rPr lang="en-IN" b="1" dirty="0">
                <a:solidFill>
                  <a:schemeClr val="tx1"/>
                </a:solidFill>
              </a:rPr>
              <a:t>___________</a:t>
            </a:r>
            <a:r>
              <a:rPr lang="en-IN" b="1" dirty="0"/>
              <a:t>        </a:t>
            </a:r>
            <a:r>
              <a:rPr lang="en-IN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&lt;Section&gt;</a:t>
            </a:r>
          </a:p>
          <a:p>
            <a:endParaRPr lang="en-IN" b="1" dirty="0"/>
          </a:p>
          <a:p>
            <a:r>
              <a:rPr lang="en-IN" b="1" dirty="0">
                <a:solidFill>
                  <a:schemeClr val="tx1"/>
                </a:solidFill>
              </a:rPr>
              <a:t>___________</a:t>
            </a:r>
          </a:p>
          <a:p>
            <a:r>
              <a:rPr lang="en-IN" b="1" dirty="0">
                <a:solidFill>
                  <a:schemeClr val="tx1"/>
                </a:solidFill>
              </a:rPr>
              <a:t>___________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7155809" y="2197916"/>
            <a:ext cx="226503" cy="16049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Table of Contents: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 of Document – Preprocessing Step</a:t>
            </a:r>
          </a:p>
          <a:p>
            <a:endParaRPr lang="en-IN" dirty="0"/>
          </a:p>
          <a:p>
            <a:r>
              <a:rPr lang="en-IN" sz="1400" dirty="0"/>
              <a:t>Machine Learning Approach</a:t>
            </a:r>
          </a:p>
          <a:p>
            <a:pPr lvl="1"/>
            <a:r>
              <a:rPr lang="en-IN" dirty="0"/>
              <a:t>Features</a:t>
            </a:r>
          </a:p>
          <a:p>
            <a:pPr lvl="1"/>
            <a:r>
              <a:rPr lang="en-IN" dirty="0"/>
              <a:t>Exploratory Data Analysis</a:t>
            </a:r>
          </a:p>
          <a:p>
            <a:pPr lvl="1"/>
            <a:r>
              <a:rPr lang="en-IN" dirty="0"/>
              <a:t>Results</a:t>
            </a:r>
          </a:p>
          <a:p>
            <a:pPr lvl="1"/>
            <a:r>
              <a:rPr lang="en-IN" dirty="0"/>
              <a:t>Evaluation Metrics</a:t>
            </a:r>
          </a:p>
          <a:p>
            <a:pPr lvl="1"/>
            <a:endParaRPr lang="en-IN" dirty="0"/>
          </a:p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 Reconstruction</a:t>
            </a:r>
          </a:p>
          <a:p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13225" y="1676748"/>
            <a:ext cx="7709256" cy="1334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Feature Extraction</a:t>
            </a:r>
          </a:p>
        </p:txBody>
      </p:sp>
      <p:graphicFrame>
        <p:nvGraphicFramePr>
          <p:cNvPr id="4" name="Google Shape;290;p46">
            <a:extLst>
              <a:ext uri="{FF2B5EF4-FFF2-40B4-BE49-F238E27FC236}">
                <a16:creationId xmlns:a16="http://schemas.microsoft.com/office/drawing/2014/main" id="{20D32BA1-084A-47B5-9955-C758339A34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573973"/>
              </p:ext>
            </p:extLst>
          </p:nvPr>
        </p:nvGraphicFramePr>
        <p:xfrm>
          <a:off x="713225" y="1241799"/>
          <a:ext cx="7953375" cy="35075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5F2EE"/>
                          </a:solidFill>
                          <a:latin typeface="Montserrat" panose="00000500000000000000" pitchFamily="2" charset="0"/>
                        </a:rPr>
                        <a:t>Feature</a:t>
                      </a:r>
                      <a:endParaRPr sz="1400" b="1" dirty="0">
                        <a:solidFill>
                          <a:srgbClr val="F5F2EE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02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5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5F2EE"/>
                          </a:solidFill>
                          <a:latin typeface="Montserrat" panose="00000500000000000000" pitchFamily="2" charset="0"/>
                        </a:rPr>
                        <a:t>Type</a:t>
                      </a:r>
                      <a:endParaRPr sz="1400" b="1" dirty="0">
                        <a:solidFill>
                          <a:srgbClr val="F5F2EE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02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5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5F2EE"/>
                          </a:solidFill>
                          <a:latin typeface="Montserrat" panose="00000500000000000000" pitchFamily="2" charset="0"/>
                        </a:rPr>
                        <a:t>Intuition</a:t>
                      </a:r>
                      <a:endParaRPr sz="1400" b="1" dirty="0">
                        <a:solidFill>
                          <a:srgbClr val="F5F2EE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02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5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Percentage capital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02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Continuous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02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Headings have a higher percentage of capital letters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02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Words count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Continuous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Sections have higher word count followed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Starts with integer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Categorical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Headings have a higher chance of starting with a number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Stop words count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Continuous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Sections have a higher stop word count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Ends with dot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Categorical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Sections end with a period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Starts with decimal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Categorical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Sub-headings start with a decimal number (eg: 4.1)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Contains word “Table”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Categorical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Sections contain the word “Table”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Contains image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Categorical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Sections contain images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Contains “%” symbol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Categorical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Sections have “%” symbol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C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Contains table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 algn="ctr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 panose="00000500000000000000" pitchFamily="2" charset="0"/>
                        </a:rPr>
                        <a:t>Categorical</a:t>
                      </a:r>
                      <a:endParaRPr sz="110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 algn="ctr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Montserrat" panose="00000500000000000000" pitchFamily="2" charset="0"/>
                        </a:rPr>
                        <a:t>Sections contain tables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 algn="ctr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ontserrat" panose="00000500000000000000" pitchFamily="2" charset="0"/>
                        </a:rPr>
                        <a:t>Contains word “Section”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 algn="ctr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ontserrat" panose="00000500000000000000" pitchFamily="2" charset="0"/>
                        </a:rPr>
                        <a:t>Categorical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 algn="ctr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 algn="ctr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ontserrat" panose="00000500000000000000" pitchFamily="2" charset="0"/>
                        </a:rPr>
                        <a:t>Sections contain the word “Section”</a:t>
                      </a:r>
                      <a:endParaRPr sz="1100" dirty="0">
                        <a:latin typeface="Montserrat" panose="00000500000000000000" pitchFamily="2" charset="0"/>
                      </a:endParaRPr>
                    </a:p>
                  </a:txBody>
                  <a:tcPr marL="91450" marR="91450" marT="45725" marB="45725">
                    <a:lnL w="12575" cap="flat" cmpd="sng" algn="ctr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5F2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506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53400"/>
            <a:ext cx="9144000" cy="572700"/>
          </a:xfrm>
        </p:spPr>
        <p:txBody>
          <a:bodyPr/>
          <a:lstStyle/>
          <a:p>
            <a:pPr algn="ctr"/>
            <a:r>
              <a:rPr lang="en-IN" dirty="0"/>
              <a:t>Exploratory Data Analysis</a:t>
            </a:r>
          </a:p>
        </p:txBody>
      </p:sp>
      <p:graphicFrame>
        <p:nvGraphicFramePr>
          <p:cNvPr id="9" name="Chart 8"/>
          <p:cNvGraphicFramePr/>
          <p:nvPr/>
        </p:nvGraphicFramePr>
        <p:xfrm>
          <a:off x="314587" y="632029"/>
          <a:ext cx="8514825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6604233" y="1301764"/>
          <a:ext cx="2382474" cy="145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50" y="253400"/>
            <a:ext cx="7717500" cy="572700"/>
          </a:xfrm>
        </p:spPr>
        <p:txBody>
          <a:bodyPr/>
          <a:lstStyle/>
          <a:p>
            <a:pPr algn="ctr"/>
            <a:r>
              <a:rPr lang="en-IN" dirty="0"/>
              <a:t>Classifiers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307596" y="826100"/>
          <a:ext cx="4264404" cy="3094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13250" y="3920211"/>
            <a:ext cx="4035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latin typeface="Montserrat" pitchFamily="2" charset="0"/>
              </a:rPr>
              <a:t>Random forest and logistic regression with manually constructed features outperformed other classifiers. Random Forest was picked considering the intuitive control statements for this problem statement.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4748354" y="826099"/>
          <a:ext cx="4264404" cy="3094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981512" y="1333850"/>
            <a:ext cx="291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01842" y="1333850"/>
            <a:ext cx="3254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63004" y="3920211"/>
            <a:ext cx="40351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latin typeface="Montserrat" pitchFamily="2" charset="0"/>
              </a:rPr>
              <a:t>Support Vector Classifier was chosen among the classifiers tested. This would be a good pick as SVM’s tend to generalize well.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2mnT1n2J0WlNqV_wr50v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Xyixfn7h0OFQ3P2hEzR8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Yg_YBC7_UuiuQ3LtJIVN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2mnT1n2J0WlNqV_wr50v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2mnT1n2J0WlNqV_wr50v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Xyixfn7h0OFQ3P2hEzR8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Yg_YBC7_UuiuQ3LtJIVNA"/>
</p:tagLst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</TotalTime>
  <Words>916</Words>
  <Application>Microsoft Office PowerPoint</Application>
  <PresentationFormat>On-screen Show (16:9)</PresentationFormat>
  <Paragraphs>186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Vidaloka</vt:lpstr>
      <vt:lpstr>Arial</vt:lpstr>
      <vt:lpstr>Montserrat</vt:lpstr>
      <vt:lpstr>Open Sans SemiBold</vt:lpstr>
      <vt:lpstr>Times New Roman</vt:lpstr>
      <vt:lpstr>Merriweather Light</vt:lpstr>
      <vt:lpstr>Barlow</vt:lpstr>
      <vt:lpstr>Wingdings</vt:lpstr>
      <vt:lpstr>Consolas</vt:lpstr>
      <vt:lpstr>Josefin Sans</vt:lpstr>
      <vt:lpstr>Calibri</vt:lpstr>
      <vt:lpstr>Barlow Light</vt:lpstr>
      <vt:lpstr>Crimson Text</vt:lpstr>
      <vt:lpstr>Russo One</vt:lpstr>
      <vt:lpstr>Lato</vt:lpstr>
      <vt:lpstr>Minimalist Business Slides by Slidesgo</vt:lpstr>
      <vt:lpstr>AstraZeneca AI Hackathon</vt:lpstr>
      <vt:lpstr>PowerPoint Presentation</vt:lpstr>
      <vt:lpstr>Overview</vt:lpstr>
      <vt:lpstr>Table of Contents:</vt:lpstr>
      <vt:lpstr>Segmenting Documents into block of texts.</vt:lpstr>
      <vt:lpstr>Table of Contents:</vt:lpstr>
      <vt:lpstr>Feature Extraction</vt:lpstr>
      <vt:lpstr>Exploratory Data Analysis</vt:lpstr>
      <vt:lpstr>Classifiers </vt:lpstr>
      <vt:lpstr>PowerPoint Presentation</vt:lpstr>
      <vt:lpstr>Visualization of Random Forest trees-</vt:lpstr>
      <vt:lpstr>PowerPoint Presentation</vt:lpstr>
      <vt:lpstr>Misclassified samples-</vt:lpstr>
      <vt:lpstr>Table of Contents:</vt:lpstr>
      <vt:lpstr>Document Reconstruction</vt:lpstr>
      <vt:lpstr>PowerPoint Presentation</vt:lpstr>
      <vt:lpstr>distilBERT – Hugging Face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VIGNESH S</dc:creator>
  <cp:lastModifiedBy>Vignesh Kumar</cp:lastModifiedBy>
  <cp:revision>42</cp:revision>
  <dcterms:created xsi:type="dcterms:W3CDTF">2022-01-13T05:34:02Z</dcterms:created>
  <dcterms:modified xsi:type="dcterms:W3CDTF">2022-08-01T16:30:04Z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35490565625F4E11855D412DD3248D15</vt:lpwstr>
  </property>
  <property fmtid="{D5CDD505-2E9C-101B-9397-08002B2CF9AE}" pid="3" name="KSOProductBuildVer">
    <vt:lpwstr>1033-11.2.0.10307</vt:lpwstr>
  </property>
</Properties>
</file>